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7"/>
  </p:notesMasterIdLst>
  <p:sldIdLst>
    <p:sldId id="307" r:id="rId6"/>
    <p:sldId id="257" r:id="rId7"/>
    <p:sldId id="311" r:id="rId8"/>
    <p:sldId id="291" r:id="rId9"/>
    <p:sldId id="312" r:id="rId10"/>
    <p:sldId id="279" r:id="rId11"/>
    <p:sldId id="293" r:id="rId12"/>
    <p:sldId id="294" r:id="rId13"/>
    <p:sldId id="295" r:id="rId14"/>
    <p:sldId id="296" r:id="rId15"/>
    <p:sldId id="308" r:id="rId16"/>
    <p:sldId id="297" r:id="rId17"/>
    <p:sldId id="305" r:id="rId18"/>
    <p:sldId id="299" r:id="rId19"/>
    <p:sldId id="298" r:id="rId20"/>
    <p:sldId id="302" r:id="rId21"/>
    <p:sldId id="303" r:id="rId22"/>
    <p:sldId id="286" r:id="rId23"/>
    <p:sldId id="309" r:id="rId24"/>
    <p:sldId id="289" r:id="rId25"/>
    <p:sldId id="264" r:id="rId26"/>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D7D4775-76C6-9C49-9431-60B69BEFE017}">
          <p14:sldIdLst>
            <p14:sldId id="307"/>
          </p14:sldIdLst>
        </p14:section>
        <p14:section name="Section 1" id="{E8C76325-1660-F444-8A53-AB4549CFD114}">
          <p14:sldIdLst>
            <p14:sldId id="257"/>
            <p14:sldId id="311"/>
            <p14:sldId id="291"/>
            <p14:sldId id="312"/>
            <p14:sldId id="279"/>
            <p14:sldId id="293"/>
            <p14:sldId id="294"/>
            <p14:sldId id="295"/>
            <p14:sldId id="296"/>
            <p14:sldId id="308"/>
            <p14:sldId id="297"/>
            <p14:sldId id="305"/>
            <p14:sldId id="299"/>
            <p14:sldId id="298"/>
            <p14:sldId id="302"/>
            <p14:sldId id="303"/>
            <p14:sldId id="286"/>
            <p14:sldId id="309"/>
            <p14:sldId id="289"/>
            <p14:sldId id="264"/>
          </p14:sldIdLst>
        </p14:section>
        <p14:section name="Section 2" id="{60C72433-4942-5649-BBC4-15D6F5F01B81}">
          <p14:sldIdLst/>
        </p14:section>
        <p14:section name="Contact" id="{61D3DA17-47C3-2B45-A392-7470E8D8E8A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52" autoAdjust="0"/>
  </p:normalViewPr>
  <p:slideViewPr>
    <p:cSldViewPr snapToGrid="0">
      <p:cViewPr varScale="1">
        <p:scale>
          <a:sx n="65" d="100"/>
          <a:sy n="65" d="100"/>
        </p:scale>
        <p:origin x="692" y="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9787" cy="498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5838" y="1"/>
            <a:ext cx="2949787" cy="498693"/>
          </a:xfrm>
          <a:prstGeom prst="rect">
            <a:avLst/>
          </a:prstGeom>
        </p:spPr>
        <p:txBody>
          <a:bodyPr vert="horz" lIns="91440" tIns="45720" rIns="91440" bIns="45720" rtlCol="0"/>
          <a:lstStyle>
            <a:lvl1pPr algn="r">
              <a:defRPr sz="1200"/>
            </a:lvl1pPr>
          </a:lstStyle>
          <a:p>
            <a:fld id="{39E31318-2E81-4E43-B851-D1F207F8A184}" type="datetimeFigureOut">
              <a:rPr lang="en-US" smtClean="0"/>
              <a:t>2/3/2026</a:t>
            </a:fld>
            <a:endParaRPr lang="en-US"/>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1" y="9440646"/>
            <a:ext cx="2949787" cy="49869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5838" y="9440646"/>
            <a:ext cx="2949787" cy="498693"/>
          </a:xfrm>
          <a:prstGeom prst="rect">
            <a:avLst/>
          </a:prstGeom>
        </p:spPr>
        <p:txBody>
          <a:bodyPr vert="horz" lIns="91440" tIns="45720" rIns="91440" bIns="45720" rtlCol="0" anchor="b"/>
          <a:lstStyle>
            <a:lvl1pPr algn="r">
              <a:defRPr sz="1200"/>
            </a:lvl1pPr>
          </a:lstStyle>
          <a:p>
            <a:fld id="{6D0C876F-D821-7B4D-9C3F-1711DBE83775}" type="slidenum">
              <a:rPr lang="en-US" smtClean="0"/>
              <a:t>‹#›</a:t>
            </a:fld>
            <a:endParaRPr lang="en-US"/>
          </a:p>
        </p:txBody>
      </p:sp>
    </p:spTree>
    <p:extLst>
      <p:ext uri="{BB962C8B-B14F-4D97-AF65-F5344CB8AC3E}">
        <p14:creationId xmlns:p14="http://schemas.microsoft.com/office/powerpoint/2010/main" val="2281750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63D32-4463-46ED-D755-F2824B98A0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853F8-3DCC-0F86-6561-E5B7893481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AB237A-BA6C-F9D1-838D-804373CBFD7A}"/>
              </a:ext>
            </a:extLst>
          </p:cNvPr>
          <p:cNvSpPr>
            <a:spLocks noGrp="1"/>
          </p:cNvSpPr>
          <p:nvPr>
            <p:ph type="body" idx="1"/>
          </p:nvPr>
        </p:nvSpPr>
        <p:spPr/>
        <p:txBody>
          <a:bodyPr/>
          <a:lstStyle/>
          <a:p>
            <a:r>
              <a:rPr lang="en-US"/>
              <a:t>Hello</a:t>
            </a:r>
          </a:p>
          <a:p>
            <a:endParaRPr lang="en-US"/>
          </a:p>
          <a:p>
            <a:r>
              <a:rPr lang="en-US"/>
              <a:t>My name is Phil Richards Manager, Election Events &amp; this presentation will cover aspects of the election process including:</a:t>
            </a:r>
          </a:p>
          <a:p>
            <a:endParaRPr lang="en-US"/>
          </a:p>
          <a:p>
            <a:pPr marL="171450" indent="-171450">
              <a:buFont typeface="Arial" panose="020B0604020202020204" pitchFamily="34" charset="0"/>
              <a:buChar char="•"/>
            </a:pPr>
            <a:r>
              <a:rPr lang="en-US"/>
              <a:t>Eligibility to be a candidate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The Nomination process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Postal Voting (both for postal &amp; in-person elections)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Voting</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Election Day &amp; Election Night (count)</a:t>
            </a:r>
          </a:p>
        </p:txBody>
      </p:sp>
      <p:sp>
        <p:nvSpPr>
          <p:cNvPr id="4" name="Slide Number Placeholder 3">
            <a:extLst>
              <a:ext uri="{FF2B5EF4-FFF2-40B4-BE49-F238E27FC236}">
                <a16:creationId xmlns:a16="http://schemas.microsoft.com/office/drawing/2014/main" id="{850F36AD-66B2-9A09-B641-65D91CF5DE50}"/>
              </a:ext>
            </a:extLst>
          </p:cNvPr>
          <p:cNvSpPr>
            <a:spLocks noGrp="1"/>
          </p:cNvSpPr>
          <p:nvPr>
            <p:ph type="sldNum" sz="quarter" idx="5"/>
          </p:nvPr>
        </p:nvSpPr>
        <p:spPr/>
        <p:txBody>
          <a:bodyPr/>
          <a:lstStyle/>
          <a:p>
            <a:fld id="{6D0C876F-D821-7B4D-9C3F-1711DBE83775}" type="slidenum">
              <a:rPr lang="en-US" smtClean="0"/>
              <a:t>1</a:t>
            </a:fld>
            <a:endParaRPr lang="en-US"/>
          </a:p>
        </p:txBody>
      </p:sp>
    </p:spTree>
    <p:extLst>
      <p:ext uri="{BB962C8B-B14F-4D97-AF65-F5344CB8AC3E}">
        <p14:creationId xmlns:p14="http://schemas.microsoft.com/office/powerpoint/2010/main" val="4156272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A43C7-18D4-3A2B-F62A-70A2DF9293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40A220-4811-5CC3-7A0C-B8FB1CBE1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F4C28A-F73F-512E-3C8F-5FD017780C4F}"/>
              </a:ext>
            </a:extLst>
          </p:cNvPr>
          <p:cNvSpPr>
            <a:spLocks noGrp="1"/>
          </p:cNvSpPr>
          <p:nvPr>
            <p:ph type="body" idx="1"/>
          </p:nvPr>
        </p:nvSpPr>
        <p:spPr>
          <a:xfrm>
            <a:off x="181527" y="4783307"/>
            <a:ext cx="6624098" cy="4897609"/>
          </a:xfrm>
        </p:spPr>
        <p:txBody>
          <a:bodyPr/>
          <a:lstStyle/>
          <a:p>
            <a:r>
              <a:rPr lang="en-AU" sz="1200" b="0" i="0" kern="1200">
                <a:solidFill>
                  <a:schemeClr val="tx1"/>
                </a:solidFill>
                <a:effectLst/>
                <a:latin typeface="+mn-lt"/>
                <a:ea typeface="+mn-ea"/>
                <a:cs typeface="+mn-cs"/>
              </a:rPr>
              <a:t>The relevant period for declaring the destruction or deletion of electoral roll copies depends on the candidate’s status. </a:t>
            </a:r>
          </a:p>
          <a:p>
            <a:r>
              <a:rPr lang="en-AU" sz="1200" b="0" i="0" kern="1200">
                <a:solidFill>
                  <a:schemeClr val="tx1"/>
                </a:solidFill>
                <a:effectLst/>
                <a:latin typeface="+mn-lt"/>
                <a:ea typeface="+mn-ea"/>
                <a:cs typeface="+mn-cs"/>
              </a:rPr>
              <a:t>For candidates who are not elected, the declaration must be made within five working days after the election result is declared. </a:t>
            </a:r>
          </a:p>
          <a:p>
            <a:r>
              <a:rPr lang="en-AU" sz="1200" b="0" i="0" kern="1200">
                <a:solidFill>
                  <a:schemeClr val="tx1"/>
                </a:solidFill>
                <a:effectLst/>
                <a:latin typeface="+mn-lt"/>
                <a:ea typeface="+mn-ea"/>
                <a:cs typeface="+mn-cs"/>
              </a:rPr>
              <a:t>For elected candidates, it must be made within five working days after their term of office ends or the office becomes vacant. </a:t>
            </a:r>
          </a:p>
          <a:p>
            <a:r>
              <a:rPr lang="en-AU" sz="1200" b="0" i="0" kern="1200">
                <a:solidFill>
                  <a:schemeClr val="tx1"/>
                </a:solidFill>
                <a:effectLst/>
                <a:latin typeface="+mn-lt"/>
                <a:ea typeface="+mn-ea"/>
                <a:cs typeface="+mn-cs"/>
              </a:rPr>
              <a:t>For council members who were not candidates, the declaration is due when their current term ends or the office becomes vacant. </a:t>
            </a:r>
          </a:p>
          <a:p>
            <a:endParaRPr lang="en-AU" sz="1200" b="0" i="0" kern="1200">
              <a:solidFill>
                <a:schemeClr val="tx1"/>
              </a:solidFill>
              <a:effectLst/>
              <a:latin typeface="+mn-lt"/>
              <a:ea typeface="+mn-ea"/>
              <a:cs typeface="+mn-cs"/>
            </a:endParaRPr>
          </a:p>
          <a:p>
            <a:r>
              <a:rPr lang="en-AU" sz="1200" b="0" i="0" kern="1200">
                <a:solidFill>
                  <a:schemeClr val="tx1"/>
                </a:solidFill>
                <a:effectLst/>
                <a:latin typeface="+mn-lt"/>
                <a:ea typeface="+mn-ea"/>
                <a:cs typeface="+mn-cs"/>
              </a:rPr>
              <a:t>The statutory declaration must identify the election, describe each copy received including whether it was in electronic form and detail the steps taken to destroy or permanently delete each copy. Failure to comply may result in a fine of $5,000 and a daily penalty of $50 for each day the offence continues.</a:t>
            </a:r>
            <a:endParaRPr lang="en-AU"/>
          </a:p>
        </p:txBody>
      </p:sp>
      <p:sp>
        <p:nvSpPr>
          <p:cNvPr id="4" name="Slide Number Placeholder 3">
            <a:extLst>
              <a:ext uri="{FF2B5EF4-FFF2-40B4-BE49-F238E27FC236}">
                <a16:creationId xmlns:a16="http://schemas.microsoft.com/office/drawing/2014/main" id="{484F489C-E285-E796-C1C0-D7563401FC7C}"/>
              </a:ext>
            </a:extLst>
          </p:cNvPr>
          <p:cNvSpPr>
            <a:spLocks noGrp="1"/>
          </p:cNvSpPr>
          <p:nvPr>
            <p:ph type="sldNum" sz="quarter" idx="5"/>
          </p:nvPr>
        </p:nvSpPr>
        <p:spPr/>
        <p:txBody>
          <a:bodyPr/>
          <a:lstStyle/>
          <a:p>
            <a:fld id="{6D0C876F-D821-7B4D-9C3F-1711DBE83775}" type="slidenum">
              <a:rPr lang="en-US" smtClean="0"/>
              <a:t>11</a:t>
            </a:fld>
            <a:endParaRPr lang="en-US"/>
          </a:p>
        </p:txBody>
      </p:sp>
    </p:spTree>
    <p:extLst>
      <p:ext uri="{BB962C8B-B14F-4D97-AF65-F5344CB8AC3E}">
        <p14:creationId xmlns:p14="http://schemas.microsoft.com/office/powerpoint/2010/main" val="441782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2143C-EFF2-07C6-FC5D-649598456E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9C05B2-35ED-E816-3394-C652D83162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D8C925-AD18-CA6C-21B4-BE4051ADF6F8}"/>
              </a:ext>
            </a:extLst>
          </p:cNvPr>
          <p:cNvSpPr>
            <a:spLocks noGrp="1"/>
          </p:cNvSpPr>
          <p:nvPr>
            <p:ph type="body" idx="1"/>
          </p:nvPr>
        </p:nvSpPr>
        <p:spPr/>
        <p:txBody>
          <a:bodyPr/>
          <a:lstStyle/>
          <a:p>
            <a:r>
              <a:rPr lang="en-AU" b="0" i="0"/>
              <a:t>Postal Voting packages are lodged with Australia post on different dates for regional and metropolitan local governments</a:t>
            </a:r>
            <a:r>
              <a:rPr lang="en-AU" b="1" i="0"/>
              <a:t>.</a:t>
            </a:r>
            <a:endParaRPr lang="en-US" i="0"/>
          </a:p>
          <a:p>
            <a:endParaRPr lang="en-AU"/>
          </a:p>
          <a:p>
            <a:pPr marL="171450" indent="-171450">
              <a:buFont typeface="Arial" panose="020B0604020202020204" pitchFamily="34" charset="0"/>
              <a:buChar char="•"/>
            </a:pPr>
            <a:r>
              <a:rPr lang="en-AU"/>
              <a:t>Election packages for Country Local Governments are lodged with Australia Post commencing on Friday 12 September 2025</a:t>
            </a:r>
          </a:p>
          <a:p>
            <a:pPr marL="171450" indent="-171450">
              <a:buFont typeface="Arial" panose="020B0604020202020204" pitchFamily="34" charset="0"/>
              <a:buChar char="•"/>
            </a:pPr>
            <a:endParaRPr lang="en-AU"/>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Election packages for Metropolitan Local Governments are lodged with Australia Post commencing on Wednesday 17 September 2025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a:p>
            <a:r>
              <a:rPr lang="en-AU" sz="1200" b="0" i="0" kern="1200">
                <a:solidFill>
                  <a:schemeClr val="tx1"/>
                </a:solidFill>
                <a:effectLst/>
                <a:latin typeface="+mn-lt"/>
                <a:ea typeface="+mn-ea"/>
                <a:cs typeface="+mn-cs"/>
              </a:rPr>
              <a:t>We encourage candidates to actively engage with voters during the delivery period of election packages as this can maximise the impact of their campaigns.</a:t>
            </a:r>
            <a:endParaRPr lang="en-AU"/>
          </a:p>
        </p:txBody>
      </p:sp>
      <p:sp>
        <p:nvSpPr>
          <p:cNvPr id="4" name="Slide Number Placeholder 3">
            <a:extLst>
              <a:ext uri="{FF2B5EF4-FFF2-40B4-BE49-F238E27FC236}">
                <a16:creationId xmlns:a16="http://schemas.microsoft.com/office/drawing/2014/main" id="{243049C7-E24F-0579-A6AA-459624FA931B}"/>
              </a:ext>
            </a:extLst>
          </p:cNvPr>
          <p:cNvSpPr>
            <a:spLocks noGrp="1"/>
          </p:cNvSpPr>
          <p:nvPr>
            <p:ph type="sldNum" sz="quarter" idx="5"/>
          </p:nvPr>
        </p:nvSpPr>
        <p:spPr/>
        <p:txBody>
          <a:bodyPr/>
          <a:lstStyle/>
          <a:p>
            <a:fld id="{6D0C876F-D821-7B4D-9C3F-1711DBE83775}" type="slidenum">
              <a:rPr lang="en-US" smtClean="0"/>
              <a:t>12</a:t>
            </a:fld>
            <a:endParaRPr lang="en-US"/>
          </a:p>
        </p:txBody>
      </p:sp>
    </p:spTree>
    <p:extLst>
      <p:ext uri="{BB962C8B-B14F-4D97-AF65-F5344CB8AC3E}">
        <p14:creationId xmlns:p14="http://schemas.microsoft.com/office/powerpoint/2010/main" val="2475960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B77C2-77A2-7AFD-9547-173273087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9EFB7-57E9-C1D6-ABAF-737C1DB1F1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29A954-875F-CEE5-0F10-42F5657333F7}"/>
              </a:ext>
            </a:extLst>
          </p:cNvPr>
          <p:cNvSpPr>
            <a:spLocks noGrp="1"/>
          </p:cNvSpPr>
          <p:nvPr>
            <p:ph type="body" idx="1"/>
          </p:nvPr>
        </p:nvSpPr>
        <p:spPr/>
        <p:txBody>
          <a:bodyPr/>
          <a:lstStyle/>
          <a:p>
            <a:r>
              <a:rPr lang="en-AU" b="0" i="1"/>
              <a:t>For the return of Voting Packages, </a:t>
            </a:r>
            <a:r>
              <a:rPr lang="en-AU"/>
              <a:t>Packages can be posted to the Returning Officer using the supplied reply paid envelope or hand-delivered to the local government office.</a:t>
            </a:r>
          </a:p>
          <a:p>
            <a:endParaRPr lang="en-AU"/>
          </a:p>
          <a:p>
            <a:r>
              <a:rPr lang="en-AU"/>
              <a:t>You can find the daily updates of the number of returned postal packages received by Australia Post on the WAEC website.</a:t>
            </a:r>
          </a:p>
          <a:p>
            <a:endParaRPr lang="en-AU"/>
          </a:p>
          <a:p>
            <a:r>
              <a:rPr lang="en-AU"/>
              <a:t>Any completed packages returned to the WA electoral Commission are delivered to the Returning Officer.</a:t>
            </a:r>
          </a:p>
        </p:txBody>
      </p:sp>
      <p:sp>
        <p:nvSpPr>
          <p:cNvPr id="4" name="Slide Number Placeholder 3">
            <a:extLst>
              <a:ext uri="{FF2B5EF4-FFF2-40B4-BE49-F238E27FC236}">
                <a16:creationId xmlns:a16="http://schemas.microsoft.com/office/drawing/2014/main" id="{9C5B01C2-5E30-5CB4-055A-49E57C87593E}"/>
              </a:ext>
            </a:extLst>
          </p:cNvPr>
          <p:cNvSpPr>
            <a:spLocks noGrp="1"/>
          </p:cNvSpPr>
          <p:nvPr>
            <p:ph type="sldNum" sz="quarter" idx="5"/>
          </p:nvPr>
        </p:nvSpPr>
        <p:spPr/>
        <p:txBody>
          <a:bodyPr/>
          <a:lstStyle/>
          <a:p>
            <a:fld id="{6D0C876F-D821-7B4D-9C3F-1711DBE83775}" type="slidenum">
              <a:rPr lang="en-US" smtClean="0"/>
              <a:t>13</a:t>
            </a:fld>
            <a:endParaRPr lang="en-US"/>
          </a:p>
        </p:txBody>
      </p:sp>
    </p:spTree>
    <p:extLst>
      <p:ext uri="{BB962C8B-B14F-4D97-AF65-F5344CB8AC3E}">
        <p14:creationId xmlns:p14="http://schemas.microsoft.com/office/powerpoint/2010/main" val="1574184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61685-02F9-8B46-6320-29D1C4C57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9E546F-7B6A-C4A3-34E5-AAC78614E1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73C046-5BEF-1101-F82C-0060AFBC8FAE}"/>
              </a:ext>
            </a:extLst>
          </p:cNvPr>
          <p:cNvSpPr>
            <a:spLocks noGrp="1"/>
          </p:cNvSpPr>
          <p:nvPr>
            <p:ph type="body" idx="1"/>
          </p:nvPr>
        </p:nvSpPr>
        <p:spPr/>
        <p:txBody>
          <a:bodyPr/>
          <a:lstStyle/>
          <a:p>
            <a:r>
              <a:rPr lang="en-AU" b="0" i="0"/>
              <a:t>Postal voting is also available for In Person Elections</a:t>
            </a:r>
            <a:endParaRPr lang="en-US" b="0" i="0"/>
          </a:p>
          <a:p>
            <a:r>
              <a:rPr lang="en-AU"/>
              <a:t>Electors who have applied for a postal vote will be sent their election package as soon as practical around the publication of the Election Notice</a:t>
            </a:r>
          </a:p>
          <a:p>
            <a:endParaRPr lang="en-AU"/>
          </a:p>
          <a:p>
            <a:r>
              <a:rPr lang="en-AU"/>
              <a:t>Returned Postal Votes can be posted to the Returning Officer using the supplied reply paid envelope or hand-delivered to the local government office</a:t>
            </a:r>
          </a:p>
          <a:p>
            <a:endParaRPr lang="en-AU"/>
          </a:p>
        </p:txBody>
      </p:sp>
      <p:sp>
        <p:nvSpPr>
          <p:cNvPr id="4" name="Slide Number Placeholder 3">
            <a:extLst>
              <a:ext uri="{FF2B5EF4-FFF2-40B4-BE49-F238E27FC236}">
                <a16:creationId xmlns:a16="http://schemas.microsoft.com/office/drawing/2014/main" id="{3C5F9036-B70B-306C-5188-3446A89F4390}"/>
              </a:ext>
            </a:extLst>
          </p:cNvPr>
          <p:cNvSpPr>
            <a:spLocks noGrp="1"/>
          </p:cNvSpPr>
          <p:nvPr>
            <p:ph type="sldNum" sz="quarter" idx="5"/>
          </p:nvPr>
        </p:nvSpPr>
        <p:spPr/>
        <p:txBody>
          <a:bodyPr/>
          <a:lstStyle/>
          <a:p>
            <a:fld id="{6D0C876F-D821-7B4D-9C3F-1711DBE83775}" type="slidenum">
              <a:rPr lang="en-US" smtClean="0"/>
              <a:t>14</a:t>
            </a:fld>
            <a:endParaRPr lang="en-US"/>
          </a:p>
        </p:txBody>
      </p:sp>
    </p:spTree>
    <p:extLst>
      <p:ext uri="{BB962C8B-B14F-4D97-AF65-F5344CB8AC3E}">
        <p14:creationId xmlns:p14="http://schemas.microsoft.com/office/powerpoint/2010/main" val="743455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F49B7-2BA3-E392-9D20-4431B9D8A1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CED7BF-4B77-3335-DF48-77EBF89B3E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A7FAED-470C-4A83-0C47-F1D6B0E6ACAE}"/>
              </a:ext>
            </a:extLst>
          </p:cNvPr>
          <p:cNvSpPr>
            <a:spLocks noGrp="1"/>
          </p:cNvSpPr>
          <p:nvPr>
            <p:ph type="body" idx="1"/>
          </p:nvPr>
        </p:nvSpPr>
        <p:spPr>
          <a:xfrm>
            <a:off x="308594" y="4783307"/>
            <a:ext cx="6335234" cy="3913614"/>
          </a:xfrm>
        </p:spPr>
        <p:txBody>
          <a:bodyPr/>
          <a:lstStyle/>
          <a:p>
            <a:r>
              <a:rPr lang="en-AU" b="0" i="0"/>
              <a:t>There are rules that govern candidates in regards to postal voting </a:t>
            </a:r>
          </a:p>
          <a:p>
            <a:endParaRPr lang="en-US"/>
          </a:p>
          <a:p>
            <a:r>
              <a:rPr lang="en-AU"/>
              <a:t>A Candidate or representative cannot assist the elector to mark their ballot</a:t>
            </a:r>
          </a:p>
          <a:p>
            <a:r>
              <a:rPr lang="en-AU"/>
              <a:t>The Penalty for doing this is imprisonment for 12 months and a fine of $12,000 </a:t>
            </a:r>
          </a:p>
          <a:p>
            <a:endParaRPr lang="en-AU"/>
          </a:p>
          <a:p>
            <a:r>
              <a:rPr lang="en-AU"/>
              <a:t>A Candidate or representative also  cannot take custody of an envelope in which there is a postal  vote.</a:t>
            </a:r>
          </a:p>
          <a:p>
            <a:r>
              <a:rPr lang="en-AU"/>
              <a:t>The Penalty for doing this is imprisonment for 24 months and a fine of $24,000 </a:t>
            </a:r>
          </a:p>
          <a:p>
            <a:endParaRPr lang="en-AU"/>
          </a:p>
          <a:p>
            <a:r>
              <a:rPr lang="en-AU"/>
              <a:t>For replacement packages, Local Government staff are responsible for issuing these and provisional voting papers from the day after the mail-out has occurred through to 18 October 2025</a:t>
            </a:r>
          </a:p>
          <a:p>
            <a:endParaRPr lang="en-AU"/>
          </a:p>
          <a:p>
            <a:r>
              <a:rPr lang="en-AU"/>
              <a:t>Any full or partial packages can be replaced</a:t>
            </a:r>
          </a:p>
          <a:p>
            <a:endParaRPr lang="en-AU"/>
          </a:p>
          <a:p>
            <a:r>
              <a:rPr lang="en-AU"/>
              <a:t>Provisional voting papers may be issued to a person who claims to have been omitted from the electoral roll in error (proof of omission required)</a:t>
            </a:r>
          </a:p>
          <a:p>
            <a:endParaRPr lang="en-AU"/>
          </a:p>
          <a:p>
            <a:endParaRPr lang="en-AU"/>
          </a:p>
        </p:txBody>
      </p:sp>
      <p:sp>
        <p:nvSpPr>
          <p:cNvPr id="4" name="Slide Number Placeholder 3">
            <a:extLst>
              <a:ext uri="{FF2B5EF4-FFF2-40B4-BE49-F238E27FC236}">
                <a16:creationId xmlns:a16="http://schemas.microsoft.com/office/drawing/2014/main" id="{4BD41EF1-857A-414A-9F7C-7BDAA15C3E7A}"/>
              </a:ext>
            </a:extLst>
          </p:cNvPr>
          <p:cNvSpPr>
            <a:spLocks noGrp="1"/>
          </p:cNvSpPr>
          <p:nvPr>
            <p:ph type="sldNum" sz="quarter" idx="5"/>
          </p:nvPr>
        </p:nvSpPr>
        <p:spPr/>
        <p:txBody>
          <a:bodyPr/>
          <a:lstStyle/>
          <a:p>
            <a:fld id="{6D0C876F-D821-7B4D-9C3F-1711DBE83775}" type="slidenum">
              <a:rPr lang="en-US" smtClean="0"/>
              <a:t>15</a:t>
            </a:fld>
            <a:endParaRPr lang="en-US"/>
          </a:p>
        </p:txBody>
      </p:sp>
    </p:spTree>
    <p:extLst>
      <p:ext uri="{BB962C8B-B14F-4D97-AF65-F5344CB8AC3E}">
        <p14:creationId xmlns:p14="http://schemas.microsoft.com/office/powerpoint/2010/main" val="2591255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1C0BA-BE2E-D2F2-D98C-7C8C18BED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2EB5EC-EE63-E628-8232-56BA57ADAA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CFE870-FD69-4FAB-FA73-A8937E26605B}"/>
              </a:ext>
            </a:extLst>
          </p:cNvPr>
          <p:cNvSpPr>
            <a:spLocks noGrp="1"/>
          </p:cNvSpPr>
          <p:nvPr>
            <p:ph type="body" idx="1"/>
          </p:nvPr>
        </p:nvSpPr>
        <p:spPr/>
        <p:txBody>
          <a:bodyPr/>
          <a:lstStyle/>
          <a:p>
            <a:r>
              <a:rPr lang="en-AU" b="0" i="0"/>
              <a:t>On Election Day for in person elections, electors can cast an ordinary vote at any polling place. </a:t>
            </a:r>
          </a:p>
          <a:p>
            <a:endParaRPr lang="en-AU"/>
          </a:p>
          <a:p>
            <a:r>
              <a:rPr lang="en-AU"/>
              <a:t>On election day for postal elections, electors can drop off their completed postal vote at any polling place. </a:t>
            </a:r>
          </a:p>
          <a:p>
            <a:endParaRPr lang="en-AU"/>
          </a:p>
          <a:p>
            <a:r>
              <a:rPr lang="en-AU"/>
              <a:t>Local Government are required to provide at least one polling place in the District to be open between </a:t>
            </a:r>
            <a:r>
              <a:rPr lang="en-AU" err="1"/>
              <a:t>8:00am</a:t>
            </a:r>
            <a:r>
              <a:rPr lang="en-AU"/>
              <a:t> &amp; </a:t>
            </a:r>
            <a:r>
              <a:rPr lang="en-AU" err="1"/>
              <a:t>6:00pm</a:t>
            </a:r>
            <a:r>
              <a:rPr lang="en-AU"/>
              <a:t> </a:t>
            </a:r>
          </a:p>
          <a:p>
            <a:r>
              <a:rPr lang="en-AU"/>
              <a:t>Please note that opening times for other polling places within the district may be different.</a:t>
            </a:r>
          </a:p>
          <a:p>
            <a:endParaRPr lang="en-AU"/>
          </a:p>
        </p:txBody>
      </p:sp>
      <p:sp>
        <p:nvSpPr>
          <p:cNvPr id="4" name="Slide Number Placeholder 3">
            <a:extLst>
              <a:ext uri="{FF2B5EF4-FFF2-40B4-BE49-F238E27FC236}">
                <a16:creationId xmlns:a16="http://schemas.microsoft.com/office/drawing/2014/main" id="{77039C5B-D3E5-98E7-38F4-B46EF7441D59}"/>
              </a:ext>
            </a:extLst>
          </p:cNvPr>
          <p:cNvSpPr>
            <a:spLocks noGrp="1"/>
          </p:cNvSpPr>
          <p:nvPr>
            <p:ph type="sldNum" sz="quarter" idx="5"/>
          </p:nvPr>
        </p:nvSpPr>
        <p:spPr/>
        <p:txBody>
          <a:bodyPr/>
          <a:lstStyle/>
          <a:p>
            <a:fld id="{6D0C876F-D821-7B4D-9C3F-1711DBE83775}" type="slidenum">
              <a:rPr lang="en-US" smtClean="0"/>
              <a:t>16</a:t>
            </a:fld>
            <a:endParaRPr lang="en-US"/>
          </a:p>
        </p:txBody>
      </p:sp>
    </p:spTree>
    <p:extLst>
      <p:ext uri="{BB962C8B-B14F-4D97-AF65-F5344CB8AC3E}">
        <p14:creationId xmlns:p14="http://schemas.microsoft.com/office/powerpoint/2010/main" val="3300958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D345A-5A28-A9DA-6841-1286A07099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6EA9A5-FBFA-CD94-52E7-52F856E2B0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4A9D4-8EDC-014E-39AD-648501C71B16}"/>
              </a:ext>
            </a:extLst>
          </p:cNvPr>
          <p:cNvSpPr>
            <a:spLocks noGrp="1"/>
          </p:cNvSpPr>
          <p:nvPr>
            <p:ph type="body" idx="1"/>
          </p:nvPr>
        </p:nvSpPr>
        <p:spPr>
          <a:xfrm>
            <a:off x="680720" y="4783307"/>
            <a:ext cx="5445760" cy="4160276"/>
          </a:xfrm>
        </p:spPr>
        <p:txBody>
          <a:bodyPr/>
          <a:lstStyle/>
          <a:p>
            <a:r>
              <a:rPr lang="en-AU" b="0" i="0"/>
              <a:t>On Election day the close of Poll will be at 6.00pm  </a:t>
            </a:r>
            <a:endParaRPr lang="en-US" b="0" i="0"/>
          </a:p>
          <a:p>
            <a:endParaRPr lang="en-AU" b="1" i="1"/>
          </a:p>
          <a:p>
            <a:pPr marL="0" marR="0" lvl="0" indent="0" algn="l" defTabSz="914400" rtl="0" eaLnBrk="1" fontAlgn="auto" latinLnBrk="0" hangingPunct="1">
              <a:lnSpc>
                <a:spcPct val="100000"/>
              </a:lnSpc>
              <a:spcBef>
                <a:spcPts val="0"/>
              </a:spcBef>
              <a:spcAft>
                <a:spcPts val="0"/>
              </a:spcAft>
              <a:buClrTx/>
              <a:buSzTx/>
              <a:buFontTx/>
              <a:buNone/>
              <a:tabLst/>
              <a:defRPr/>
            </a:pPr>
            <a:r>
              <a:rPr lang="en-AU"/>
              <a:t>From this time, ballot boxes are opened, and the counting of votes commences.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Optional preferential voting is the voting system used which means voters </a:t>
            </a:r>
            <a:r>
              <a:rPr lang="en-AU" sz="1200" b="0" i="0" kern="1200">
                <a:solidFill>
                  <a:schemeClr val="tx1"/>
                </a:solidFill>
                <a:effectLst/>
                <a:latin typeface="+mn-lt"/>
                <a:ea typeface="+mn-ea"/>
                <a:cs typeface="+mn-cs"/>
              </a:rPr>
              <a:t>don’t have to number a preference against every candidate. They can just pick one, or number some, or number all in the order or their preference.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mn-lt"/>
                <a:ea typeface="+mn-ea"/>
                <a:cs typeface="+mn-cs"/>
              </a:rPr>
              <a:t>If no candidate receives the quota of first preference votes, the candidate with the least amount of votes is excluded, and their votes go to whoever was ranked next.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mn-lt"/>
                <a:ea typeface="+mn-ea"/>
                <a:cs typeface="+mn-cs"/>
              </a:rPr>
              <a:t>If a ballot doesn’t have a next choice, it’s set aside as exhausted. This continues until candidates are elected to all vacancies.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Due to the complexity of the count, counting may continue into Sunday and may include a recount in some instances.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mn-lt"/>
                <a:ea typeface="+mn-ea"/>
                <a:cs typeface="+mn-cs"/>
              </a:rPr>
              <a:t>Scrutineers are welcome to attend and observe the process to ensure transparency and integrity.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r>
              <a:rPr lang="en-AU" sz="1200" b="0" i="0" kern="1200">
                <a:solidFill>
                  <a:schemeClr val="tx1"/>
                </a:solidFill>
                <a:effectLst/>
                <a:latin typeface="+mn-lt"/>
                <a:ea typeface="+mn-ea"/>
                <a:cs typeface="+mn-cs"/>
              </a:rPr>
              <a:t>The Returning Officer may declare the results after election day, depending on the progress of the count. </a:t>
            </a:r>
          </a:p>
          <a:p>
            <a:r>
              <a:rPr lang="en-AU" sz="1200" b="0" i="0" kern="1200">
                <a:solidFill>
                  <a:schemeClr val="tx1"/>
                </a:solidFill>
                <a:effectLst/>
                <a:latin typeface="+mn-lt"/>
                <a:ea typeface="+mn-ea"/>
                <a:cs typeface="+mn-cs"/>
              </a:rPr>
              <a:t>Final results will be published on both the relevant Local Government’s website and the WA Electoral Commission’s website at elections.wa.gov.au</a:t>
            </a:r>
            <a:endParaRPr lang="en-AU"/>
          </a:p>
        </p:txBody>
      </p:sp>
      <p:sp>
        <p:nvSpPr>
          <p:cNvPr id="4" name="Slide Number Placeholder 3">
            <a:extLst>
              <a:ext uri="{FF2B5EF4-FFF2-40B4-BE49-F238E27FC236}">
                <a16:creationId xmlns:a16="http://schemas.microsoft.com/office/drawing/2014/main" id="{541EA88C-A868-BEAD-D36E-EEB47AA91857}"/>
              </a:ext>
            </a:extLst>
          </p:cNvPr>
          <p:cNvSpPr>
            <a:spLocks noGrp="1"/>
          </p:cNvSpPr>
          <p:nvPr>
            <p:ph type="sldNum" sz="quarter" idx="5"/>
          </p:nvPr>
        </p:nvSpPr>
        <p:spPr/>
        <p:txBody>
          <a:bodyPr/>
          <a:lstStyle/>
          <a:p>
            <a:fld id="{6D0C876F-D821-7B4D-9C3F-1711DBE83775}" type="slidenum">
              <a:rPr lang="en-US" smtClean="0"/>
              <a:t>17</a:t>
            </a:fld>
            <a:endParaRPr lang="en-US"/>
          </a:p>
        </p:txBody>
      </p:sp>
    </p:spTree>
    <p:extLst>
      <p:ext uri="{BB962C8B-B14F-4D97-AF65-F5344CB8AC3E}">
        <p14:creationId xmlns:p14="http://schemas.microsoft.com/office/powerpoint/2010/main" val="1524123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62920-4666-8F85-787E-2F64790304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596631-4E45-669D-A4E8-F2176DFF65F2}"/>
              </a:ext>
            </a:extLst>
          </p:cNvPr>
          <p:cNvSpPr>
            <a:spLocks noGrp="1" noRot="1" noChangeAspect="1"/>
          </p:cNvSpPr>
          <p:nvPr>
            <p:ph type="sldImg"/>
          </p:nvPr>
        </p:nvSpPr>
        <p:spPr>
          <a:xfrm>
            <a:off x="422275" y="249238"/>
            <a:ext cx="5962650" cy="3354387"/>
          </a:xfrm>
        </p:spPr>
      </p:sp>
      <p:sp>
        <p:nvSpPr>
          <p:cNvPr id="3" name="Notes Placeholder 2">
            <a:extLst>
              <a:ext uri="{FF2B5EF4-FFF2-40B4-BE49-F238E27FC236}">
                <a16:creationId xmlns:a16="http://schemas.microsoft.com/office/drawing/2014/main" id="{AD38D565-214A-3A9B-2862-D575062C2907}"/>
              </a:ext>
            </a:extLst>
          </p:cNvPr>
          <p:cNvSpPr>
            <a:spLocks noGrp="1"/>
          </p:cNvSpPr>
          <p:nvPr>
            <p:ph type="body" idx="1"/>
          </p:nvPr>
        </p:nvSpPr>
        <p:spPr>
          <a:xfrm>
            <a:off x="308593" y="3695180"/>
            <a:ext cx="6353387" cy="6244160"/>
          </a:xfrm>
        </p:spPr>
        <p:txBody>
          <a:bodyPr/>
          <a:lstStyle/>
          <a:p>
            <a:pPr marL="0" indent="0">
              <a:buFont typeface="Arial" panose="020B0604020202020204" pitchFamily="34" charset="0"/>
              <a:buNone/>
            </a:pPr>
            <a:r>
              <a:rPr lang="en-AU" sz="1200" b="0" i="0" kern="1200">
                <a:solidFill>
                  <a:schemeClr val="tx1"/>
                </a:solidFill>
                <a:effectLst/>
                <a:latin typeface="+mn-lt"/>
                <a:ea typeface="+mn-ea"/>
                <a:cs typeface="+mn-cs"/>
              </a:rPr>
              <a:t>A candidate’s deposit is refunded if they are elected, or if they are not elected but receive at least 5% of the total first preference votes counted</a:t>
            </a:r>
          </a:p>
          <a:p>
            <a:pPr marL="0" indent="0">
              <a:buFont typeface="Arial" panose="020B0604020202020204" pitchFamily="34" charset="0"/>
              <a:buNone/>
            </a:pPr>
            <a:endParaRPr lang="en-GB" b="0">
              <a:ea typeface="Yu Mincho"/>
            </a:endParaRPr>
          </a:p>
          <a:p>
            <a:r>
              <a:rPr lang="en-AU" sz="1200" b="0" i="0" kern="1200">
                <a:solidFill>
                  <a:schemeClr val="tx1"/>
                </a:solidFill>
                <a:effectLst/>
                <a:latin typeface="+mn-lt"/>
                <a:ea typeface="+mn-ea"/>
                <a:cs typeface="+mn-cs"/>
              </a:rPr>
              <a:t>Electoral Materials including handbills, pamphlets, notices, letters, and printed articles must include the name and physical address of the person authorising the material and the name and physical address of the printer. The addresses must not be a PO Box.</a:t>
            </a:r>
          </a:p>
          <a:p>
            <a:endParaRPr lang="en-AU" sz="1200" b="0" i="0" kern="1200">
              <a:solidFill>
                <a:schemeClr val="tx1"/>
              </a:solidFill>
              <a:effectLst/>
              <a:latin typeface="+mn-lt"/>
              <a:ea typeface="+mn-ea"/>
              <a:cs typeface="+mn-cs"/>
            </a:endParaRPr>
          </a:p>
          <a:p>
            <a:pPr marL="0" indent="0">
              <a:buFont typeface="Arial" panose="020B0604020202020204" pitchFamily="34" charset="0"/>
              <a:buNone/>
            </a:pPr>
            <a:r>
              <a:rPr lang="en-GB" b="0" i="0"/>
              <a:t>Refer to your local government local-laws regarding election signage as there may be restrictions where signs can be placed.</a:t>
            </a:r>
          </a:p>
          <a:p>
            <a:endParaRPr lang="en-GB" b="0"/>
          </a:p>
          <a:p>
            <a:r>
              <a:rPr lang="en-GB" b="0"/>
              <a:t>In regard to online election advertising material, this requires the name &amp; address of the person authorising the advert.</a:t>
            </a:r>
          </a:p>
          <a:p>
            <a:pPr marL="287655">
              <a:lnSpc>
                <a:spcPct val="110000"/>
              </a:lnSpc>
              <a:buFont typeface="Arial" panose="020B0604020202020204" pitchFamily="34" charset="0"/>
            </a:pPr>
            <a:endParaRPr lang="en-GB" b="0">
              <a:ea typeface="Yu Mincho"/>
            </a:endParaRPr>
          </a:p>
          <a:p>
            <a:pPr marL="0" indent="0">
              <a:buFont typeface="Arial" panose="020B0604020202020204" pitchFamily="34" charset="0"/>
              <a:buNone/>
            </a:pPr>
            <a:r>
              <a:rPr lang="en-GB" b="0"/>
              <a:t>Scrutineers must be appointed in writing by the candidate.  Scrutineers have the right to enter and be inside a polling place at anytime before close of poll.  They can be present after close of poll and observe the conduct of the election, the checking of postal voting papers and all proceedings at the count.</a:t>
            </a:r>
          </a:p>
          <a:p>
            <a:endParaRPr lang="en-GB" sz="1200" b="0" i="0" kern="1200">
              <a:solidFill>
                <a:schemeClr val="tx1"/>
              </a:solidFill>
              <a:effectLst/>
              <a:latin typeface="+mn-lt"/>
              <a:ea typeface="+mn-ea"/>
              <a:cs typeface="+mn-cs"/>
            </a:endParaRPr>
          </a:p>
          <a:p>
            <a:r>
              <a:rPr lang="en-AU" sz="1200" b="0" i="0" kern="1200">
                <a:solidFill>
                  <a:schemeClr val="tx1"/>
                </a:solidFill>
                <a:effectLst/>
                <a:latin typeface="+mn-lt"/>
                <a:ea typeface="+mn-ea"/>
                <a:cs typeface="+mn-cs"/>
              </a:rPr>
              <a:t>Only one scrutineer per candidate is permitted inside a polling place at any given time, unless they are there to vote, deliver their own ballot. They can’t assist with the conduct of the election, or record the names of individuals receiving ballot papers.</a:t>
            </a:r>
            <a:endParaRPr lang="en-GB" b="0">
              <a:ea typeface="Yu Mincho"/>
            </a:endParaRPr>
          </a:p>
          <a:p>
            <a:r>
              <a:rPr lang="en-GB" b="0"/>
              <a:t>Information for Scrutineers is available on the WAEC website.</a:t>
            </a:r>
            <a:br>
              <a:rPr lang="en-GB" b="0"/>
            </a:br>
            <a:endParaRPr lang="en-GB" b="0" i="0"/>
          </a:p>
          <a:p>
            <a:pPr marL="0" indent="0" algn="l">
              <a:buFont typeface="Arial" panose="020B0604020202020204" pitchFamily="34" charset="0"/>
              <a:buNone/>
            </a:pPr>
            <a:r>
              <a:rPr lang="en-AU" sz="1200" b="0" i="0" kern="1200">
                <a:solidFill>
                  <a:schemeClr val="tx1"/>
                </a:solidFill>
                <a:effectLst/>
                <a:latin typeface="+mn-lt"/>
                <a:ea typeface="+mn-ea"/>
                <a:cs typeface="+mn-cs"/>
              </a:rPr>
              <a:t>The WA Electoral Commission is not responsible for maintaining the Electoral Gifts Register. All enquiries regarding electoral gifts should be directed to the relevant local government’s Chief Executive Officer. </a:t>
            </a:r>
          </a:p>
          <a:p>
            <a:pPr marL="0" indent="0" algn="l">
              <a:buFont typeface="Arial" panose="020B0604020202020204" pitchFamily="34" charset="0"/>
              <a:buNone/>
            </a:pPr>
            <a:r>
              <a:rPr lang="en-AU" sz="1200" b="0" i="0" kern="1200">
                <a:solidFill>
                  <a:schemeClr val="tx1"/>
                </a:solidFill>
                <a:effectLst/>
                <a:latin typeface="+mn-lt"/>
                <a:ea typeface="+mn-ea"/>
                <a:cs typeface="+mn-cs"/>
              </a:rPr>
              <a:t>The CEO is responsible for maintaining the register, which must be kept up to date and made publicly available on the local government’s official website</a:t>
            </a:r>
            <a:endParaRPr lang="en-GB" b="0"/>
          </a:p>
          <a:p>
            <a:r>
              <a:rPr lang="en-GB" b="0"/>
              <a:t>Any disclosures are to be made to the Chief Executive Officer on the prescribed form (Form 9A).</a:t>
            </a:r>
          </a:p>
          <a:p>
            <a:r>
              <a:rPr lang="en-GB" b="0"/>
              <a:t>Candidates must disclose any gift of $300 or over, or 2 or more gifts made by 1 person totalling $300 or more promised or received within the 6 month period prior to election day. </a:t>
            </a:r>
          </a:p>
          <a:p>
            <a:r>
              <a:rPr lang="en-GB" b="0"/>
              <a:t>This can include: money; gifts; discounts; and provision of services.</a:t>
            </a:r>
          </a:p>
          <a:p>
            <a:endParaRPr lang="en-GB" b="0"/>
          </a:p>
          <a:p>
            <a:endParaRPr lang="en-GB" b="0"/>
          </a:p>
          <a:p>
            <a:endParaRPr lang="en-GB" b="0"/>
          </a:p>
        </p:txBody>
      </p:sp>
      <p:sp>
        <p:nvSpPr>
          <p:cNvPr id="4" name="Slide Number Placeholder 3">
            <a:extLst>
              <a:ext uri="{FF2B5EF4-FFF2-40B4-BE49-F238E27FC236}">
                <a16:creationId xmlns:a16="http://schemas.microsoft.com/office/drawing/2014/main" id="{0E304B7C-D9A1-0E8A-3CB3-F89167171307}"/>
              </a:ext>
            </a:extLst>
          </p:cNvPr>
          <p:cNvSpPr>
            <a:spLocks noGrp="1"/>
          </p:cNvSpPr>
          <p:nvPr>
            <p:ph type="sldNum" sz="quarter" idx="5"/>
          </p:nvPr>
        </p:nvSpPr>
        <p:spPr>
          <a:xfrm>
            <a:off x="5874707" y="9569886"/>
            <a:ext cx="930918" cy="369454"/>
          </a:xfrm>
        </p:spPr>
        <p:txBody>
          <a:bodyPr/>
          <a:lstStyle/>
          <a:p>
            <a:fld id="{6D0C876F-D821-7B4D-9C3F-1711DBE83775}" type="slidenum">
              <a:rPr lang="en-US" smtClean="0"/>
              <a:t>18</a:t>
            </a:fld>
            <a:endParaRPr lang="en-US"/>
          </a:p>
        </p:txBody>
      </p:sp>
    </p:spTree>
    <p:extLst>
      <p:ext uri="{BB962C8B-B14F-4D97-AF65-F5344CB8AC3E}">
        <p14:creationId xmlns:p14="http://schemas.microsoft.com/office/powerpoint/2010/main" val="1692808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0D757-C96C-BFDD-EB0C-C384428C3C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822709-DFF6-04C2-4C8F-157C02380539}"/>
              </a:ext>
            </a:extLst>
          </p:cNvPr>
          <p:cNvSpPr>
            <a:spLocks noGrp="1" noRot="1" noChangeAspect="1"/>
          </p:cNvSpPr>
          <p:nvPr>
            <p:ph type="sldImg"/>
          </p:nvPr>
        </p:nvSpPr>
        <p:spPr>
          <a:xfrm>
            <a:off x="422275" y="249238"/>
            <a:ext cx="5962650" cy="3354387"/>
          </a:xfrm>
        </p:spPr>
      </p:sp>
      <p:sp>
        <p:nvSpPr>
          <p:cNvPr id="3" name="Notes Placeholder 2">
            <a:extLst>
              <a:ext uri="{FF2B5EF4-FFF2-40B4-BE49-F238E27FC236}">
                <a16:creationId xmlns:a16="http://schemas.microsoft.com/office/drawing/2014/main" id="{123FD35F-4ECD-4B6B-2A5A-FB0B29BB3ADA}"/>
              </a:ext>
            </a:extLst>
          </p:cNvPr>
          <p:cNvSpPr>
            <a:spLocks noGrp="1"/>
          </p:cNvSpPr>
          <p:nvPr>
            <p:ph type="body" idx="1"/>
          </p:nvPr>
        </p:nvSpPr>
        <p:spPr>
          <a:xfrm>
            <a:off x="308593" y="3856465"/>
            <a:ext cx="6353387" cy="6082875"/>
          </a:xfrm>
        </p:spPr>
        <p:txBody>
          <a:bodyPr/>
          <a:lstStyle/>
          <a:p>
            <a:endParaRPr lang="en-GB"/>
          </a:p>
          <a:p>
            <a:pPr marL="0" indent="0">
              <a:buFont typeface="Arial" panose="020B0604020202020204" pitchFamily="34" charset="0"/>
              <a:buNone/>
            </a:pPr>
            <a:r>
              <a:rPr lang="en-AU" sz="1200" b="0" i="0" kern="1200">
                <a:solidFill>
                  <a:schemeClr val="tx1"/>
                </a:solidFill>
                <a:effectLst/>
                <a:latin typeface="+mn-lt"/>
                <a:ea typeface="+mn-ea"/>
                <a:cs typeface="+mn-cs"/>
              </a:rPr>
              <a:t>A candidate must not accept any electoral gift during the six-month disclosure period leading up to election day (starting 18 April 2025) unless they know the name and address of each donor. </a:t>
            </a:r>
          </a:p>
          <a:p>
            <a:pPr marL="0" indent="0">
              <a:buFont typeface="Arial" panose="020B0604020202020204" pitchFamily="34" charset="0"/>
              <a:buNone/>
            </a:pPr>
            <a:endParaRPr lang="en-AU" sz="1200" b="0" i="0" kern="1200">
              <a:solidFill>
                <a:schemeClr val="tx1"/>
              </a:solidFill>
              <a:effectLst/>
              <a:latin typeface="+mn-lt"/>
              <a:ea typeface="+mn-ea"/>
              <a:cs typeface="+mn-cs"/>
            </a:endParaRPr>
          </a:p>
          <a:p>
            <a:pPr marL="0" indent="0">
              <a:buFont typeface="Arial" panose="020B0604020202020204" pitchFamily="34" charset="0"/>
              <a:buNone/>
            </a:pPr>
            <a:r>
              <a:rPr lang="en-AU" sz="1200" b="0" i="0" kern="1200">
                <a:solidFill>
                  <a:schemeClr val="tx1"/>
                </a:solidFill>
                <a:effectLst/>
                <a:latin typeface="+mn-lt"/>
                <a:ea typeface="+mn-ea"/>
                <a:cs typeface="+mn-cs"/>
              </a:rPr>
              <a:t>Failure to comply may result in a fine of up to $10,000. </a:t>
            </a:r>
          </a:p>
          <a:p>
            <a:pPr marL="0" indent="0">
              <a:buFont typeface="Arial" panose="020B0604020202020204" pitchFamily="34" charset="0"/>
              <a:buNone/>
            </a:pPr>
            <a:endParaRPr lang="en-AU" sz="1200" b="0" i="0" kern="1200">
              <a:solidFill>
                <a:schemeClr val="tx1"/>
              </a:solidFill>
              <a:effectLst/>
              <a:latin typeface="+mn-lt"/>
              <a:ea typeface="+mn-ea"/>
              <a:cs typeface="+mn-cs"/>
            </a:endParaRPr>
          </a:p>
          <a:p>
            <a:pPr marL="0" indent="0">
              <a:buFont typeface="Arial" panose="020B0604020202020204" pitchFamily="34" charset="0"/>
              <a:buNone/>
            </a:pPr>
            <a:r>
              <a:rPr lang="en-AU" sz="1200" b="0" i="0" kern="1200">
                <a:solidFill>
                  <a:schemeClr val="tx1"/>
                </a:solidFill>
                <a:effectLst/>
                <a:latin typeface="+mn-lt"/>
                <a:ea typeface="+mn-ea"/>
                <a:cs typeface="+mn-cs"/>
              </a:rPr>
              <a:t>All gifts promised or received during this period must be disclosed to the local government CEO. </a:t>
            </a:r>
          </a:p>
          <a:p>
            <a:pPr marL="0" indent="0">
              <a:buFont typeface="Arial" panose="020B0604020202020204" pitchFamily="34" charset="0"/>
              <a:buNone/>
            </a:pPr>
            <a:endParaRPr lang="en-AU" sz="1200" b="0" i="0" kern="1200">
              <a:solidFill>
                <a:schemeClr val="tx1"/>
              </a:solidFill>
              <a:effectLst/>
              <a:latin typeface="+mn-lt"/>
              <a:ea typeface="+mn-ea"/>
              <a:cs typeface="+mn-cs"/>
            </a:endParaRPr>
          </a:p>
          <a:p>
            <a:pPr marL="0" indent="0">
              <a:buFont typeface="Arial" panose="020B0604020202020204" pitchFamily="34" charset="0"/>
              <a:buNone/>
            </a:pPr>
            <a:r>
              <a:rPr lang="en-AU" sz="1200" b="0" i="0" kern="1200">
                <a:solidFill>
                  <a:schemeClr val="tx1"/>
                </a:solidFill>
                <a:effectLst/>
                <a:latin typeface="+mn-lt"/>
                <a:ea typeface="+mn-ea"/>
                <a:cs typeface="+mn-cs"/>
              </a:rPr>
              <a:t>Gifts received before nomination must be disclosed within three days of nomination, and any gifts received after nomination must be disclosed within three days of receipt. </a:t>
            </a:r>
          </a:p>
          <a:p>
            <a:pPr marL="0" indent="0">
              <a:buFont typeface="Arial" panose="020B0604020202020204" pitchFamily="34" charset="0"/>
              <a:buNone/>
            </a:pPr>
            <a:endParaRPr lang="en-AU" sz="1200" b="0" i="0" kern="1200">
              <a:solidFill>
                <a:schemeClr val="tx1"/>
              </a:solidFill>
              <a:effectLst/>
              <a:latin typeface="+mn-lt"/>
              <a:ea typeface="+mn-ea"/>
              <a:cs typeface="+mn-cs"/>
            </a:endParaRPr>
          </a:p>
          <a:p>
            <a:pPr marL="0" indent="0">
              <a:buFont typeface="Arial" panose="020B0604020202020204" pitchFamily="34" charset="0"/>
              <a:buNone/>
            </a:pPr>
            <a:r>
              <a:rPr lang="en-AU" sz="1200" b="0" i="0" kern="1200">
                <a:solidFill>
                  <a:schemeClr val="tx1"/>
                </a:solidFill>
                <a:effectLst/>
                <a:latin typeface="+mn-lt"/>
                <a:ea typeface="+mn-ea"/>
                <a:cs typeface="+mn-cs"/>
              </a:rPr>
              <a:t>Late disclosures can incur a $10,000 fine plus a daily penalty of $500. </a:t>
            </a:r>
          </a:p>
          <a:p>
            <a:pPr marL="0" indent="0">
              <a:buFont typeface="Arial" panose="020B0604020202020204" pitchFamily="34" charset="0"/>
              <a:buNone/>
            </a:pPr>
            <a:endParaRPr lang="en-AU" sz="1200" b="0" i="0" kern="1200">
              <a:solidFill>
                <a:schemeClr val="tx1"/>
              </a:solidFill>
              <a:effectLst/>
              <a:latin typeface="+mn-lt"/>
              <a:ea typeface="+mn-ea"/>
              <a:cs typeface="+mn-cs"/>
            </a:endParaRPr>
          </a:p>
          <a:p>
            <a:pPr marL="0" indent="0">
              <a:buFont typeface="Arial" panose="020B0604020202020204" pitchFamily="34" charset="0"/>
              <a:buNone/>
            </a:pPr>
            <a:r>
              <a:rPr lang="en-AU" sz="1200" b="0" i="0" kern="1200">
                <a:solidFill>
                  <a:schemeClr val="tx1"/>
                </a:solidFill>
                <a:effectLst/>
                <a:latin typeface="+mn-lt"/>
                <a:ea typeface="+mn-ea"/>
                <a:cs typeface="+mn-cs"/>
              </a:rPr>
              <a:t>The disclosure period ends three days after election day for unsuccessful candidates, and on the start date for financial interest returns for successful candidates.</a:t>
            </a:r>
          </a:p>
          <a:p>
            <a:pPr marL="0" indent="0">
              <a:buFont typeface="Arial" panose="020B0604020202020204" pitchFamily="34" charset="0"/>
              <a:buNone/>
            </a:pPr>
            <a:r>
              <a:rPr lang="en-AU" sz="1200" b="0" i="0" kern="1200">
                <a:solidFill>
                  <a:schemeClr val="tx1"/>
                </a:solidFill>
                <a:effectLst/>
                <a:latin typeface="+mn-lt"/>
                <a:ea typeface="+mn-ea"/>
                <a:cs typeface="+mn-cs"/>
              </a:rPr>
              <a:t> </a:t>
            </a:r>
          </a:p>
          <a:p>
            <a:pPr marL="0" indent="0">
              <a:buFont typeface="Arial" panose="020B0604020202020204" pitchFamily="34" charset="0"/>
              <a:buNone/>
            </a:pPr>
            <a:r>
              <a:rPr lang="en-AU" sz="1200" b="0" i="0" kern="1200">
                <a:solidFill>
                  <a:schemeClr val="tx1"/>
                </a:solidFill>
                <a:effectLst/>
                <a:latin typeface="+mn-lt"/>
                <a:ea typeface="+mn-ea"/>
                <a:cs typeface="+mn-cs"/>
              </a:rPr>
              <a:t>All disclosed gifts must be recorded in the electoral gift register, which is maintained by the local government CEO and published on the local government’s website. </a:t>
            </a:r>
          </a:p>
          <a:p>
            <a:pPr marL="0" indent="0">
              <a:buFont typeface="Arial" panose="020B0604020202020204" pitchFamily="34" charset="0"/>
              <a:buNone/>
            </a:pPr>
            <a:endParaRPr lang="en-AU" sz="1200" b="0" i="0" kern="1200">
              <a:solidFill>
                <a:schemeClr val="tx1"/>
              </a:solidFill>
              <a:effectLst/>
              <a:latin typeface="+mn-lt"/>
              <a:ea typeface="+mn-ea"/>
              <a:cs typeface="+mn-cs"/>
            </a:endParaRPr>
          </a:p>
          <a:p>
            <a:pPr marL="0" indent="0">
              <a:buFont typeface="Arial" panose="020B0604020202020204" pitchFamily="34" charset="0"/>
              <a:buNone/>
            </a:pPr>
            <a:r>
              <a:rPr lang="en-AU" sz="1200" b="0" i="0" kern="1200">
                <a:solidFill>
                  <a:schemeClr val="tx1"/>
                </a:solidFill>
                <a:effectLst/>
                <a:latin typeface="+mn-lt"/>
                <a:ea typeface="+mn-ea"/>
                <a:cs typeface="+mn-cs"/>
              </a:rPr>
              <a:t>The register must be kept for four years after the election.</a:t>
            </a:r>
            <a:endParaRPr lang="en-GB"/>
          </a:p>
          <a:p>
            <a:endParaRPr lang="en-GB"/>
          </a:p>
          <a:p>
            <a:endParaRPr lang="en-GB"/>
          </a:p>
        </p:txBody>
      </p:sp>
      <p:sp>
        <p:nvSpPr>
          <p:cNvPr id="4" name="Slide Number Placeholder 3">
            <a:extLst>
              <a:ext uri="{FF2B5EF4-FFF2-40B4-BE49-F238E27FC236}">
                <a16:creationId xmlns:a16="http://schemas.microsoft.com/office/drawing/2014/main" id="{A48AC1BC-E262-B229-84E3-1DBBB1C72A0A}"/>
              </a:ext>
            </a:extLst>
          </p:cNvPr>
          <p:cNvSpPr>
            <a:spLocks noGrp="1"/>
          </p:cNvSpPr>
          <p:nvPr>
            <p:ph type="sldNum" sz="quarter" idx="5"/>
          </p:nvPr>
        </p:nvSpPr>
        <p:spPr/>
        <p:txBody>
          <a:bodyPr/>
          <a:lstStyle/>
          <a:p>
            <a:fld id="{6D0C876F-D821-7B4D-9C3F-1711DBE83775}" type="slidenum">
              <a:rPr lang="en-US" smtClean="0"/>
              <a:t>19</a:t>
            </a:fld>
            <a:endParaRPr lang="en-US"/>
          </a:p>
        </p:txBody>
      </p:sp>
    </p:spTree>
    <p:extLst>
      <p:ext uri="{BB962C8B-B14F-4D97-AF65-F5344CB8AC3E}">
        <p14:creationId xmlns:p14="http://schemas.microsoft.com/office/powerpoint/2010/main" val="1673847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95338"/>
            <a:ext cx="5962650" cy="3354387"/>
          </a:xfrm>
        </p:spPr>
      </p:sp>
      <p:sp>
        <p:nvSpPr>
          <p:cNvPr id="3" name="Notes Placeholder 2"/>
          <p:cNvSpPr>
            <a:spLocks noGrp="1"/>
          </p:cNvSpPr>
          <p:nvPr>
            <p:ph type="body" idx="1"/>
          </p:nvPr>
        </p:nvSpPr>
        <p:spPr>
          <a:xfrm>
            <a:off x="217831" y="4150019"/>
            <a:ext cx="6407844" cy="5650168"/>
          </a:xfrm>
        </p:spPr>
        <p:txBody>
          <a:bodyPr/>
          <a:lstStyle/>
          <a:p>
            <a:r>
              <a:rPr lang="en-AU" i="0">
                <a:ea typeface="Yu Mincho"/>
              </a:rPr>
              <a:t>The WA electoral Commission w</a:t>
            </a:r>
            <a:r>
              <a:rPr lang="en-AU" sz="1200" b="0" i="0" kern="1200">
                <a:solidFill>
                  <a:schemeClr val="tx1"/>
                </a:solidFill>
                <a:effectLst/>
                <a:latin typeface="+mn-lt"/>
                <a:ea typeface="+mn-ea"/>
                <a:cs typeface="+mn-cs"/>
              </a:rPr>
              <a:t>ishes all candidates nominating for Local Government elections well in their campaigns as they contribute to shaping the future of their local communities</a:t>
            </a:r>
            <a:endParaRPr lang="en-AU" i="0">
              <a:ea typeface="Yu Mincho"/>
            </a:endParaRPr>
          </a:p>
          <a:p>
            <a:r>
              <a:rPr lang="en-AU" i="0">
                <a:ea typeface="Yu Mincho"/>
              </a:rPr>
              <a:t>Visit </a:t>
            </a:r>
            <a:r>
              <a:rPr lang="en-AU" i="0" err="1">
                <a:ea typeface="Yu Mincho"/>
              </a:rPr>
              <a:t>elections.wa.gov.au</a:t>
            </a:r>
            <a:r>
              <a:rPr lang="en-AU" i="0">
                <a:ea typeface="Yu Mincho"/>
              </a:rPr>
              <a:t> for more information about the Local Government Elections.</a:t>
            </a:r>
            <a:endParaRPr lang="en-GB" i="0">
              <a:ea typeface="Yu Mincho"/>
            </a:endParaRPr>
          </a:p>
        </p:txBody>
      </p:sp>
      <p:sp>
        <p:nvSpPr>
          <p:cNvPr id="4" name="Slide Number Placeholder 3"/>
          <p:cNvSpPr>
            <a:spLocks noGrp="1"/>
          </p:cNvSpPr>
          <p:nvPr>
            <p:ph type="sldNum" sz="quarter" idx="5"/>
          </p:nvPr>
        </p:nvSpPr>
        <p:spPr/>
        <p:txBody>
          <a:bodyPr/>
          <a:lstStyle/>
          <a:p>
            <a:fld id="{6D0C876F-D821-7B4D-9C3F-1711DBE83775}" type="slidenum">
              <a:rPr lang="en-US" smtClean="0"/>
              <a:t>20</a:t>
            </a:fld>
            <a:endParaRPr lang="en-US"/>
          </a:p>
        </p:txBody>
      </p:sp>
    </p:spTree>
    <p:extLst>
      <p:ext uri="{BB962C8B-B14F-4D97-AF65-F5344CB8AC3E}">
        <p14:creationId xmlns:p14="http://schemas.microsoft.com/office/powerpoint/2010/main" val="3105793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mn-lt"/>
                <a:ea typeface="+mn-ea"/>
                <a:cs typeface="+mn-cs"/>
              </a:rPr>
              <a:t>If the WA Electoral Commission is conducting the election, the Electoral Commissioner appoints the Returning Officer.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mn-lt"/>
                <a:ea typeface="+mn-ea"/>
                <a:cs typeface="+mn-cs"/>
              </a:rPr>
              <a:t>If the election is being run by the local government, the Chief Executive Officer serves as the Returning Officer.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mn-lt"/>
                <a:ea typeface="+mn-ea"/>
                <a:cs typeface="+mn-cs"/>
              </a:rPr>
              <a:t>The Returning Officer is the authorised official responsible for conducting the election and will be your primary point of contact if you nominate as a candidate.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r>
              <a:rPr lang="en-AU"/>
              <a:t>Your Returning officer will:</a:t>
            </a:r>
            <a:endParaRPr lang="en-US"/>
          </a:p>
          <a:p>
            <a:pPr marL="171450" indent="-171450">
              <a:buFont typeface="Arial" panose="020B0604020202020204" pitchFamily="34" charset="0"/>
              <a:buChar char="•"/>
            </a:pPr>
            <a:r>
              <a:rPr lang="en-AU"/>
              <a:t>take your nomination</a:t>
            </a:r>
          </a:p>
          <a:p>
            <a:pPr marL="171450" indent="-171450">
              <a:buFont typeface="Arial" panose="020B0604020202020204" pitchFamily="34" charset="0"/>
              <a:buChar char="•"/>
            </a:pPr>
            <a:r>
              <a:rPr lang="en-AU"/>
              <a:t>Answer your questions</a:t>
            </a:r>
          </a:p>
          <a:p>
            <a:pPr marL="171450" indent="-171450">
              <a:buFont typeface="Arial" panose="020B0604020202020204" pitchFamily="34" charset="0"/>
              <a:buChar char="•"/>
            </a:pPr>
            <a:r>
              <a:rPr lang="en-AU"/>
              <a:t>Try to resolve simple complaints</a:t>
            </a:r>
          </a:p>
          <a:p>
            <a:pPr marL="171450" indent="-171450">
              <a:buFont typeface="Arial" panose="020B0604020202020204" pitchFamily="34" charset="0"/>
              <a:buChar char="•"/>
            </a:pPr>
            <a:r>
              <a:rPr lang="en-AU"/>
              <a:t>Supervise the count</a:t>
            </a:r>
          </a:p>
          <a:p>
            <a:pPr marL="171450" indent="-171450">
              <a:buFont typeface="Arial" panose="020B0604020202020204" pitchFamily="34" charset="0"/>
              <a:buChar char="•"/>
            </a:pPr>
            <a:r>
              <a:rPr lang="en-AU"/>
              <a:t>Decide if ballot papers are formal or informal </a:t>
            </a:r>
          </a:p>
          <a:p>
            <a:pPr marL="171450" indent="-171450">
              <a:buFont typeface="Arial" panose="020B0604020202020204" pitchFamily="34" charset="0"/>
              <a:buChar char="•"/>
            </a:pPr>
            <a:r>
              <a:rPr lang="en-AU"/>
              <a:t>Authorise a recount </a:t>
            </a:r>
          </a:p>
          <a:p>
            <a:pPr marL="171450" indent="-171450">
              <a:buFont typeface="Arial" panose="020B0604020202020204" pitchFamily="34" charset="0"/>
              <a:buChar char="•"/>
            </a:pPr>
            <a:r>
              <a:rPr lang="en-AU"/>
              <a:t>Declare the result</a:t>
            </a:r>
          </a:p>
          <a:p>
            <a:endParaRPr lang="en-AU"/>
          </a:p>
          <a:p>
            <a:r>
              <a:rPr lang="en-AU"/>
              <a:t>Please make use of them – they are there to help you but also to make sure the election is conducted within the guidelines of the legislation. </a:t>
            </a:r>
          </a:p>
          <a:p>
            <a:endParaRPr lang="en-AU"/>
          </a:p>
        </p:txBody>
      </p:sp>
      <p:sp>
        <p:nvSpPr>
          <p:cNvPr id="4" name="Slide Number Placeholder 3"/>
          <p:cNvSpPr>
            <a:spLocks noGrp="1"/>
          </p:cNvSpPr>
          <p:nvPr>
            <p:ph type="sldNum" sz="quarter" idx="5"/>
          </p:nvPr>
        </p:nvSpPr>
        <p:spPr/>
        <p:txBody>
          <a:bodyPr/>
          <a:lstStyle/>
          <a:p>
            <a:fld id="{6D0C876F-D821-7B4D-9C3F-1711DBE83775}" type="slidenum">
              <a:rPr lang="en-US" smtClean="0"/>
              <a:t>2</a:t>
            </a:fld>
            <a:endParaRPr lang="en-US"/>
          </a:p>
        </p:txBody>
      </p:sp>
    </p:spTree>
    <p:extLst>
      <p:ext uri="{BB962C8B-B14F-4D97-AF65-F5344CB8AC3E}">
        <p14:creationId xmlns:p14="http://schemas.microsoft.com/office/powerpoint/2010/main" val="3590522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D0C876F-D821-7B4D-9C3F-1711DBE83775}" type="slidenum">
              <a:rPr lang="en-US" smtClean="0"/>
              <a:t>21</a:t>
            </a:fld>
            <a:endParaRPr lang="en-US"/>
          </a:p>
        </p:txBody>
      </p:sp>
    </p:spTree>
    <p:extLst>
      <p:ext uri="{BB962C8B-B14F-4D97-AF65-F5344CB8AC3E}">
        <p14:creationId xmlns:p14="http://schemas.microsoft.com/office/powerpoint/2010/main" val="2883532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93196-9C68-5E4F-8ABE-8462146E0B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9593E-9580-A122-1796-4A327A67F43A}"/>
              </a:ext>
            </a:extLst>
          </p:cNvPr>
          <p:cNvSpPr>
            <a:spLocks noGrp="1" noRot="1" noChangeAspect="1"/>
          </p:cNvSpPr>
          <p:nvPr>
            <p:ph type="sldImg"/>
          </p:nvPr>
        </p:nvSpPr>
        <p:spPr>
          <a:xfrm>
            <a:off x="422275" y="685800"/>
            <a:ext cx="5962650" cy="3354388"/>
          </a:xfrm>
        </p:spPr>
      </p:sp>
      <p:sp>
        <p:nvSpPr>
          <p:cNvPr id="3" name="Notes Placeholder 2">
            <a:extLst>
              <a:ext uri="{FF2B5EF4-FFF2-40B4-BE49-F238E27FC236}">
                <a16:creationId xmlns:a16="http://schemas.microsoft.com/office/drawing/2014/main" id="{9675B234-B47E-9810-8C19-57A681F76F18}"/>
              </a:ext>
            </a:extLst>
          </p:cNvPr>
          <p:cNvSpPr>
            <a:spLocks noGrp="1"/>
          </p:cNvSpPr>
          <p:nvPr>
            <p:ph type="body" idx="1"/>
          </p:nvPr>
        </p:nvSpPr>
        <p:spPr>
          <a:xfrm>
            <a:off x="235983" y="4313674"/>
            <a:ext cx="6407844" cy="5126973"/>
          </a:xfrm>
        </p:spPr>
        <p:txBody>
          <a:bodyPr/>
          <a:lstStyle/>
          <a:p>
            <a:r>
              <a:rPr lang="en-AU" b="0" i="0" dirty="0"/>
              <a:t>Close of Enrolment is defined at s4.39 – 5pm on 57</a:t>
            </a:r>
            <a:r>
              <a:rPr lang="en-AU" b="0" i="0" baseline="30000" dirty="0"/>
              <a:t>th</a:t>
            </a:r>
            <a:r>
              <a:rPr lang="en-AU" b="0" i="0" dirty="0"/>
              <a:t> day before election day</a:t>
            </a:r>
          </a:p>
        </p:txBody>
      </p:sp>
      <p:sp>
        <p:nvSpPr>
          <p:cNvPr id="4" name="Slide Number Placeholder 3">
            <a:extLst>
              <a:ext uri="{FF2B5EF4-FFF2-40B4-BE49-F238E27FC236}">
                <a16:creationId xmlns:a16="http://schemas.microsoft.com/office/drawing/2014/main" id="{8161DC72-CFD5-95E5-B51E-80573620135C}"/>
              </a:ext>
            </a:extLst>
          </p:cNvPr>
          <p:cNvSpPr>
            <a:spLocks noGrp="1"/>
          </p:cNvSpPr>
          <p:nvPr>
            <p:ph type="sldNum" sz="quarter" idx="5"/>
          </p:nvPr>
        </p:nvSpPr>
        <p:spPr/>
        <p:txBody>
          <a:bodyPr/>
          <a:lstStyle/>
          <a:p>
            <a:fld id="{6D0C876F-D821-7B4D-9C3F-1711DBE83775}" type="slidenum">
              <a:rPr lang="en-US" smtClean="0"/>
              <a:t>3</a:t>
            </a:fld>
            <a:endParaRPr lang="en-US"/>
          </a:p>
        </p:txBody>
      </p:sp>
    </p:spTree>
    <p:extLst>
      <p:ext uri="{BB962C8B-B14F-4D97-AF65-F5344CB8AC3E}">
        <p14:creationId xmlns:p14="http://schemas.microsoft.com/office/powerpoint/2010/main" val="1126964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D6694-D479-9153-F615-D3EE5A8A63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330FAF-BC72-535B-B8C6-508C2C3AFDFE}"/>
              </a:ext>
            </a:extLst>
          </p:cNvPr>
          <p:cNvSpPr>
            <a:spLocks noGrp="1" noRot="1" noChangeAspect="1"/>
          </p:cNvSpPr>
          <p:nvPr>
            <p:ph type="sldImg"/>
          </p:nvPr>
        </p:nvSpPr>
        <p:spPr>
          <a:xfrm>
            <a:off x="422275" y="685800"/>
            <a:ext cx="5962650" cy="3354388"/>
          </a:xfrm>
        </p:spPr>
      </p:sp>
      <p:sp>
        <p:nvSpPr>
          <p:cNvPr id="3" name="Notes Placeholder 2">
            <a:extLst>
              <a:ext uri="{FF2B5EF4-FFF2-40B4-BE49-F238E27FC236}">
                <a16:creationId xmlns:a16="http://schemas.microsoft.com/office/drawing/2014/main" id="{88BBD6CE-CD7D-A186-EC16-2DE8F76C98EC}"/>
              </a:ext>
            </a:extLst>
          </p:cNvPr>
          <p:cNvSpPr>
            <a:spLocks noGrp="1"/>
          </p:cNvSpPr>
          <p:nvPr>
            <p:ph type="body" idx="1"/>
          </p:nvPr>
        </p:nvSpPr>
        <p:spPr>
          <a:xfrm>
            <a:off x="235983" y="4313674"/>
            <a:ext cx="6407844" cy="5126973"/>
          </a:xfrm>
        </p:spPr>
        <p:txBody>
          <a:bodyPr/>
          <a:lstStyle/>
          <a:p>
            <a:endParaRPr lang="en-AU" b="0" i="0" dirty="0"/>
          </a:p>
        </p:txBody>
      </p:sp>
      <p:sp>
        <p:nvSpPr>
          <p:cNvPr id="4" name="Slide Number Placeholder 3">
            <a:extLst>
              <a:ext uri="{FF2B5EF4-FFF2-40B4-BE49-F238E27FC236}">
                <a16:creationId xmlns:a16="http://schemas.microsoft.com/office/drawing/2014/main" id="{A5FA4862-EBDE-2778-C16F-0419F36C7547}"/>
              </a:ext>
            </a:extLst>
          </p:cNvPr>
          <p:cNvSpPr>
            <a:spLocks noGrp="1"/>
          </p:cNvSpPr>
          <p:nvPr>
            <p:ph type="sldNum" sz="quarter" idx="5"/>
          </p:nvPr>
        </p:nvSpPr>
        <p:spPr/>
        <p:txBody>
          <a:bodyPr/>
          <a:lstStyle/>
          <a:p>
            <a:fld id="{6D0C876F-D821-7B4D-9C3F-1711DBE83775}" type="slidenum">
              <a:rPr lang="en-US" smtClean="0"/>
              <a:t>4</a:t>
            </a:fld>
            <a:endParaRPr lang="en-US"/>
          </a:p>
        </p:txBody>
      </p:sp>
    </p:spTree>
    <p:extLst>
      <p:ext uri="{BB962C8B-B14F-4D97-AF65-F5344CB8AC3E}">
        <p14:creationId xmlns:p14="http://schemas.microsoft.com/office/powerpoint/2010/main" val="1224732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6747" y="5342394"/>
            <a:ext cx="6298929" cy="3939392"/>
          </a:xfrm>
        </p:spPr>
        <p:txBody>
          <a:bodyPr/>
          <a:lstStyle/>
          <a:p>
            <a:r>
              <a:rPr lang="en-AU" sz="1200" b="0" i="0" kern="1200">
                <a:solidFill>
                  <a:schemeClr val="tx1"/>
                </a:solidFill>
                <a:effectLst/>
                <a:latin typeface="+mn-lt"/>
                <a:ea typeface="+mn-ea"/>
                <a:cs typeface="+mn-cs"/>
              </a:rPr>
              <a:t>To ensure your nomination is valid, you must complete the Local Government Candidate Induction Course available on the </a:t>
            </a:r>
            <a:r>
              <a:rPr lang="en-AU"/>
              <a:t>Department of Local Government, Industry Regulations and Safety </a:t>
            </a:r>
            <a:r>
              <a:rPr lang="en-AU" sz="1200" b="0" i="0" kern="1200">
                <a:solidFill>
                  <a:schemeClr val="tx1"/>
                </a:solidFill>
                <a:effectLst/>
                <a:latin typeface="+mn-lt"/>
                <a:ea typeface="+mn-ea"/>
                <a:cs typeface="+mn-cs"/>
              </a:rPr>
              <a:t>website, and provide a copy of the acknowledgement email showing your reference number and completion date.</a:t>
            </a:r>
          </a:p>
          <a:p>
            <a:endParaRPr lang="en-AU" sz="1200" b="0" i="0" kern="1200">
              <a:solidFill>
                <a:schemeClr val="tx1"/>
              </a:solidFill>
              <a:effectLst/>
              <a:latin typeface="+mn-lt"/>
              <a:ea typeface="+mn-ea"/>
              <a:cs typeface="+mn-cs"/>
            </a:endParaRPr>
          </a:p>
          <a:p>
            <a:r>
              <a:rPr lang="en-AU" sz="1200" b="0" i="0" kern="1200">
                <a:solidFill>
                  <a:schemeClr val="tx1"/>
                </a:solidFill>
                <a:effectLst/>
                <a:latin typeface="+mn-lt"/>
                <a:ea typeface="+mn-ea"/>
                <a:cs typeface="+mn-cs"/>
              </a:rPr>
              <a:t>You must also submit your completed nomination form, including the induction course details, a candidate profile, and a $100 deposit. This deposit can be paid via cash, money order, bank cheque, credit card, or bank transfer, including EFT—provided it is received by the local government before nominations close. </a:t>
            </a:r>
          </a:p>
          <a:p>
            <a:endParaRPr lang="en-AU" sz="1200" b="0" i="0" kern="1200">
              <a:solidFill>
                <a:schemeClr val="tx1"/>
              </a:solidFill>
              <a:effectLst/>
              <a:latin typeface="+mn-lt"/>
              <a:ea typeface="+mn-ea"/>
              <a:cs typeface="+mn-cs"/>
            </a:endParaRPr>
          </a:p>
          <a:p>
            <a:r>
              <a:rPr lang="en-AU" sz="1200" b="0" i="0" kern="1200">
                <a:solidFill>
                  <a:schemeClr val="tx1"/>
                </a:solidFill>
                <a:effectLst/>
                <a:latin typeface="+mn-lt"/>
                <a:ea typeface="+mn-ea"/>
                <a:cs typeface="+mn-cs"/>
              </a:rPr>
              <a:t>You may also include any additional information you consider relevant to your candidacy. </a:t>
            </a:r>
          </a:p>
          <a:p>
            <a:r>
              <a:rPr lang="en-AU" sz="1200" b="0" i="0" kern="1200">
                <a:solidFill>
                  <a:schemeClr val="tx1"/>
                </a:solidFill>
                <a:effectLst/>
                <a:latin typeface="+mn-lt"/>
                <a:ea typeface="+mn-ea"/>
                <a:cs typeface="+mn-cs"/>
              </a:rPr>
              <a:t>All required materials must be received by the Returning Officer before the close of nominations.</a:t>
            </a:r>
            <a:endParaRPr lang="en-AU"/>
          </a:p>
        </p:txBody>
      </p:sp>
      <p:sp>
        <p:nvSpPr>
          <p:cNvPr id="4" name="Slide Number Placeholder 3"/>
          <p:cNvSpPr>
            <a:spLocks noGrp="1"/>
          </p:cNvSpPr>
          <p:nvPr>
            <p:ph type="sldNum" sz="quarter" idx="5"/>
          </p:nvPr>
        </p:nvSpPr>
        <p:spPr/>
        <p:txBody>
          <a:bodyPr/>
          <a:lstStyle/>
          <a:p>
            <a:fld id="{6D0C876F-D821-7B4D-9C3F-1711DBE83775}" type="slidenum">
              <a:rPr lang="en-US" smtClean="0"/>
              <a:t>6</a:t>
            </a:fld>
            <a:endParaRPr lang="en-US"/>
          </a:p>
        </p:txBody>
      </p:sp>
    </p:spTree>
    <p:extLst>
      <p:ext uri="{BB962C8B-B14F-4D97-AF65-F5344CB8AC3E}">
        <p14:creationId xmlns:p14="http://schemas.microsoft.com/office/powerpoint/2010/main" val="3665713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95BF7-6B9B-8C8F-C068-97E4E4D0D3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068A1B-65C8-D98F-CED9-85721375D0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2BF3F8-6B83-C195-C718-345B091019A5}"/>
              </a:ext>
            </a:extLst>
          </p:cNvPr>
          <p:cNvSpPr>
            <a:spLocks noGrp="1"/>
          </p:cNvSpPr>
          <p:nvPr>
            <p:ph type="body" idx="1"/>
          </p:nvPr>
        </p:nvSpPr>
        <p:spPr/>
        <p:txBody>
          <a:bodyPr/>
          <a:lstStyle/>
          <a:p>
            <a:r>
              <a:rPr lang="en-AU" sz="1200" b="0" i="0" kern="1200">
                <a:solidFill>
                  <a:schemeClr val="tx1"/>
                </a:solidFill>
                <a:effectLst/>
                <a:latin typeface="+mn-lt"/>
                <a:ea typeface="+mn-ea"/>
                <a:cs typeface="+mn-cs"/>
              </a:rPr>
              <a:t>Candidates can use the online platform Nomination Builder, available on the WA Electoral Commission website, to prepare and submit their nomination profile.</a:t>
            </a:r>
          </a:p>
          <a:p>
            <a:endParaRPr lang="en-AU"/>
          </a:p>
          <a:p>
            <a:r>
              <a:rPr lang="en-AU" sz="1200" b="0" i="0" kern="1200">
                <a:solidFill>
                  <a:schemeClr val="tx1"/>
                </a:solidFill>
                <a:effectLst/>
                <a:latin typeface="+mn-lt"/>
                <a:ea typeface="+mn-ea"/>
                <a:cs typeface="+mn-cs"/>
              </a:rPr>
              <a:t>This tool allows candidates to enter their profile details, upload a photo, and include any additional information, ensuring accuracy for printing.</a:t>
            </a:r>
          </a:p>
          <a:p>
            <a:r>
              <a:rPr lang="en-AU" sz="1200" b="0" i="0" kern="1200">
                <a:solidFill>
                  <a:schemeClr val="tx1"/>
                </a:solidFill>
                <a:effectLst/>
                <a:latin typeface="+mn-lt"/>
                <a:ea typeface="+mn-ea"/>
                <a:cs typeface="+mn-cs"/>
              </a:rPr>
              <a:t> </a:t>
            </a:r>
          </a:p>
          <a:p>
            <a:r>
              <a:rPr lang="en-AU" sz="1200" b="0" i="0" kern="1200">
                <a:solidFill>
                  <a:schemeClr val="tx1"/>
                </a:solidFill>
                <a:effectLst/>
                <a:latin typeface="+mn-lt"/>
                <a:ea typeface="+mn-ea"/>
                <a:cs typeface="+mn-cs"/>
              </a:rPr>
              <a:t>Upon using Nomination Builder, candidates will receive a Nomination ID, which must be provided to the Returning Officer when lodging their nomination.</a:t>
            </a:r>
          </a:p>
          <a:p>
            <a:r>
              <a:rPr lang="en-AU" sz="1200" b="0" i="0" kern="1200">
                <a:solidFill>
                  <a:schemeClr val="tx1"/>
                </a:solidFill>
                <a:effectLst/>
                <a:latin typeface="+mn-lt"/>
                <a:ea typeface="+mn-ea"/>
                <a:cs typeface="+mn-cs"/>
              </a:rPr>
              <a:t> </a:t>
            </a:r>
          </a:p>
          <a:p>
            <a:r>
              <a:rPr lang="en-AU" sz="1200" b="0" i="0" kern="1200">
                <a:solidFill>
                  <a:schemeClr val="tx1"/>
                </a:solidFill>
                <a:effectLst/>
                <a:latin typeface="+mn-lt"/>
                <a:ea typeface="+mn-ea"/>
                <a:cs typeface="+mn-cs"/>
              </a:rPr>
              <a:t>A printed copy of the candidate profile must also be presented during this meeting.</a:t>
            </a:r>
            <a:endParaRPr lang="en-AU" b="0"/>
          </a:p>
        </p:txBody>
      </p:sp>
      <p:sp>
        <p:nvSpPr>
          <p:cNvPr id="4" name="Slide Number Placeholder 3">
            <a:extLst>
              <a:ext uri="{FF2B5EF4-FFF2-40B4-BE49-F238E27FC236}">
                <a16:creationId xmlns:a16="http://schemas.microsoft.com/office/drawing/2014/main" id="{3250ECCD-CFDA-DC1B-CC13-97AC0094B0DE}"/>
              </a:ext>
            </a:extLst>
          </p:cNvPr>
          <p:cNvSpPr>
            <a:spLocks noGrp="1"/>
          </p:cNvSpPr>
          <p:nvPr>
            <p:ph type="sldNum" sz="quarter" idx="5"/>
          </p:nvPr>
        </p:nvSpPr>
        <p:spPr/>
        <p:txBody>
          <a:bodyPr/>
          <a:lstStyle/>
          <a:p>
            <a:fld id="{6D0C876F-D821-7B4D-9C3F-1711DBE83775}" type="slidenum">
              <a:rPr lang="en-US" smtClean="0"/>
              <a:t>7</a:t>
            </a:fld>
            <a:endParaRPr lang="en-US"/>
          </a:p>
        </p:txBody>
      </p:sp>
    </p:spTree>
    <p:extLst>
      <p:ext uri="{BB962C8B-B14F-4D97-AF65-F5344CB8AC3E}">
        <p14:creationId xmlns:p14="http://schemas.microsoft.com/office/powerpoint/2010/main" val="1827465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8D21C-0579-F12C-946A-C812A72991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A5F602-B099-F151-E318-1BEFBE41E5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338AC1-C4A8-0690-CDCD-CBD717C472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mn-lt"/>
                <a:ea typeface="+mn-ea"/>
                <a:cs typeface="+mn-cs"/>
              </a:rPr>
              <a:t>When using Nomination Builder, your candidate profile must be written in English and must not exceed 1,000 characters, including spaces.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mn-lt"/>
                <a:ea typeface="+mn-ea"/>
                <a:cs typeface="+mn-cs"/>
              </a:rPr>
              <a:t>It should include biographical details, a statement outlining your policies or beliefs, and at least one personal contact detail—such as an email address, phone number, or physical address.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mn-lt"/>
                <a:ea typeface="+mn-ea"/>
                <a:cs typeface="+mn-cs"/>
              </a:rPr>
              <a:t>You also have the option to upload a passport-sized photograph taken within the last six months.</a:t>
            </a:r>
            <a:endParaRPr lang="en-AU"/>
          </a:p>
        </p:txBody>
      </p:sp>
      <p:sp>
        <p:nvSpPr>
          <p:cNvPr id="4" name="Slide Number Placeholder 3">
            <a:extLst>
              <a:ext uri="{FF2B5EF4-FFF2-40B4-BE49-F238E27FC236}">
                <a16:creationId xmlns:a16="http://schemas.microsoft.com/office/drawing/2014/main" id="{B57D00E2-4CDE-7ADC-CC3E-1E7D869A732E}"/>
              </a:ext>
            </a:extLst>
          </p:cNvPr>
          <p:cNvSpPr>
            <a:spLocks noGrp="1"/>
          </p:cNvSpPr>
          <p:nvPr>
            <p:ph type="sldNum" sz="quarter" idx="5"/>
          </p:nvPr>
        </p:nvSpPr>
        <p:spPr/>
        <p:txBody>
          <a:bodyPr/>
          <a:lstStyle/>
          <a:p>
            <a:fld id="{6D0C876F-D821-7B4D-9C3F-1711DBE83775}" type="slidenum">
              <a:rPr lang="en-US" smtClean="0"/>
              <a:t>8</a:t>
            </a:fld>
            <a:endParaRPr lang="en-US"/>
          </a:p>
        </p:txBody>
      </p:sp>
    </p:spTree>
    <p:extLst>
      <p:ext uri="{BB962C8B-B14F-4D97-AF65-F5344CB8AC3E}">
        <p14:creationId xmlns:p14="http://schemas.microsoft.com/office/powerpoint/2010/main" val="238895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52B28-79DE-1EBE-268E-A723D7B931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67A5A2-B8E4-E1F0-72CC-CE01CF0E7A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0AE5AD-AC46-BA04-677E-578D4E57688F}"/>
              </a:ext>
            </a:extLst>
          </p:cNvPr>
          <p:cNvSpPr>
            <a:spLocks noGrp="1"/>
          </p:cNvSpPr>
          <p:nvPr>
            <p:ph type="body" idx="1"/>
          </p:nvPr>
        </p:nvSpPr>
        <p:spPr/>
        <p:txBody>
          <a:bodyPr/>
          <a:lstStyle/>
          <a:p>
            <a:r>
              <a:rPr lang="en-AU" b="0" i="0"/>
              <a:t>Through Nomination builder you have the option to include additional relevant information as part of your profile</a:t>
            </a:r>
            <a:endParaRPr lang="en-US" b="0" i="0"/>
          </a:p>
          <a:p>
            <a:pPr marL="0" marR="0" lvl="0" indent="0" algn="l" defTabSz="914400" rtl="0" eaLnBrk="1" fontAlgn="auto" latinLnBrk="0" hangingPunct="1">
              <a:lnSpc>
                <a:spcPct val="100000"/>
              </a:lnSpc>
              <a:spcBef>
                <a:spcPts val="0"/>
              </a:spcBef>
              <a:spcAft>
                <a:spcPts val="0"/>
              </a:spcAft>
              <a:buClrTx/>
              <a:buSzTx/>
              <a:buFontTx/>
              <a:buNone/>
              <a:tabLst/>
              <a:defRPr/>
            </a:pPr>
            <a:r>
              <a:rPr lang="en-AU" i="0"/>
              <a:t>This information is what you as a candidate would consider relevant to your </a:t>
            </a:r>
            <a:r>
              <a:rPr lang="en-AU"/>
              <a:t>candidature</a:t>
            </a:r>
            <a:r>
              <a:rPr lang="en-AU" i="0"/>
              <a:t>.</a:t>
            </a:r>
            <a:endParaRPr lang="en-AU"/>
          </a:p>
          <a:p>
            <a:endParaRPr lang="en-AU"/>
          </a:p>
          <a:p>
            <a:r>
              <a:rPr lang="en-AU"/>
              <a:t>This additional information must:</a:t>
            </a:r>
          </a:p>
          <a:p>
            <a:endParaRPr lang="en-AU"/>
          </a:p>
          <a:p>
            <a:pPr marL="171450" indent="-171450">
              <a:buFont typeface="Arial" panose="020B0604020202020204" pitchFamily="34" charset="0"/>
              <a:buChar char="•"/>
            </a:pPr>
            <a:r>
              <a:rPr lang="en-AU"/>
              <a:t>be in the English language</a:t>
            </a:r>
          </a:p>
          <a:p>
            <a:endParaRPr lang="en-AU"/>
          </a:p>
          <a:p>
            <a:pPr marL="171450" indent="-171450">
              <a:buFont typeface="Arial" panose="020B0604020202020204" pitchFamily="34" charset="0"/>
              <a:buChar char="•"/>
            </a:pPr>
            <a:r>
              <a:rPr lang="en-AU"/>
              <a:t>Be no more than 2,000 characters including spaces</a:t>
            </a:r>
          </a:p>
          <a:p>
            <a:endParaRPr lang="en-AU"/>
          </a:p>
          <a:p>
            <a:r>
              <a:rPr lang="en-AU"/>
              <a:t>The information provided must not contain any information that the Returning Officer considers to be false, misleading or defamatory</a:t>
            </a:r>
          </a:p>
          <a:p>
            <a:endParaRPr lang="en-AU"/>
          </a:p>
          <a:p>
            <a:r>
              <a:rPr lang="en-AU"/>
              <a:t>This information will only be published on the relevant local government official website, not included in election packages</a:t>
            </a:r>
          </a:p>
          <a:p>
            <a:endParaRPr lang="en-AU"/>
          </a:p>
          <a:p>
            <a:endParaRPr lang="en-AU"/>
          </a:p>
        </p:txBody>
      </p:sp>
      <p:sp>
        <p:nvSpPr>
          <p:cNvPr id="4" name="Slide Number Placeholder 3">
            <a:extLst>
              <a:ext uri="{FF2B5EF4-FFF2-40B4-BE49-F238E27FC236}">
                <a16:creationId xmlns:a16="http://schemas.microsoft.com/office/drawing/2014/main" id="{F91AF0A9-5A13-E090-3D7A-C7BACABFF3DD}"/>
              </a:ext>
            </a:extLst>
          </p:cNvPr>
          <p:cNvSpPr>
            <a:spLocks noGrp="1"/>
          </p:cNvSpPr>
          <p:nvPr>
            <p:ph type="sldNum" sz="quarter" idx="5"/>
          </p:nvPr>
        </p:nvSpPr>
        <p:spPr/>
        <p:txBody>
          <a:bodyPr/>
          <a:lstStyle/>
          <a:p>
            <a:fld id="{6D0C876F-D821-7B4D-9C3F-1711DBE83775}" type="slidenum">
              <a:rPr lang="en-US" smtClean="0"/>
              <a:t>9</a:t>
            </a:fld>
            <a:endParaRPr lang="en-US"/>
          </a:p>
        </p:txBody>
      </p:sp>
    </p:spTree>
    <p:extLst>
      <p:ext uri="{BB962C8B-B14F-4D97-AF65-F5344CB8AC3E}">
        <p14:creationId xmlns:p14="http://schemas.microsoft.com/office/powerpoint/2010/main" val="3298204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1EBCD-406B-82C8-4B79-99A38635C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BB0D00-8590-B544-0F11-B4601E07A5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088D3E-AF4B-A610-5D21-256790BBBE29}"/>
              </a:ext>
            </a:extLst>
          </p:cNvPr>
          <p:cNvSpPr>
            <a:spLocks noGrp="1"/>
          </p:cNvSpPr>
          <p:nvPr>
            <p:ph type="body" idx="1"/>
          </p:nvPr>
        </p:nvSpPr>
        <p:spPr>
          <a:xfrm>
            <a:off x="181527" y="4783307"/>
            <a:ext cx="6624098" cy="4897609"/>
          </a:xfrm>
        </p:spPr>
        <p:txBody>
          <a:bodyPr/>
          <a:lstStyle/>
          <a:p>
            <a:r>
              <a:rPr lang="en-AU" sz="1200" b="0" i="0" kern="1200">
                <a:solidFill>
                  <a:schemeClr val="tx1"/>
                </a:solidFill>
                <a:effectLst/>
                <a:latin typeface="+mn-lt"/>
                <a:ea typeface="+mn-ea"/>
                <a:cs typeface="+mn-cs"/>
              </a:rPr>
              <a:t>Candidates are to receive one copy of the electoral roll for the ward or district they are contesting. This includes both the Residents’ Roll and the Owners’ and Occupiers’ Roll. Members are entitled to receive a copy of the electoral roll free of charge upon request. </a:t>
            </a:r>
          </a:p>
          <a:p>
            <a:endParaRPr lang="en-AU" sz="1200" b="0" i="0" kern="1200">
              <a:solidFill>
                <a:schemeClr val="tx1"/>
              </a:solidFill>
              <a:effectLst/>
              <a:latin typeface="+mn-lt"/>
              <a:ea typeface="+mn-ea"/>
              <a:cs typeface="+mn-cs"/>
            </a:endParaRPr>
          </a:p>
          <a:p>
            <a:r>
              <a:rPr lang="en-AU" sz="1200" b="0" i="0" kern="1200">
                <a:solidFill>
                  <a:schemeClr val="tx1"/>
                </a:solidFill>
                <a:effectLst/>
                <a:latin typeface="+mn-lt"/>
                <a:ea typeface="+mn-ea"/>
                <a:cs typeface="+mn-cs"/>
              </a:rPr>
              <a:t>Mayoral candidates are entitled to the roll for the entire district.</a:t>
            </a:r>
          </a:p>
          <a:p>
            <a:endParaRPr lang="en-AU" sz="1200" b="0" i="0" kern="1200">
              <a:solidFill>
                <a:schemeClr val="tx1"/>
              </a:solidFill>
              <a:effectLst/>
              <a:latin typeface="+mn-lt"/>
              <a:ea typeface="+mn-ea"/>
              <a:cs typeface="+mn-cs"/>
            </a:endParaRPr>
          </a:p>
          <a:p>
            <a:r>
              <a:rPr lang="en-AU" sz="1200" b="0" i="0" kern="1200">
                <a:solidFill>
                  <a:schemeClr val="tx1"/>
                </a:solidFill>
                <a:effectLst/>
                <a:latin typeface="+mn-lt"/>
                <a:ea typeface="+mn-ea"/>
                <a:cs typeface="+mn-cs"/>
              </a:rPr>
              <a:t>If a candidate receives a copy of the roll, they must submit a statutory declaration to either the Electoral Commissioner or the local government CEO confirming that all copies have been destroyed or permanently deleted from any device, computer, or storage system by the end of the relevant period.</a:t>
            </a:r>
            <a:endParaRPr lang="en-AU"/>
          </a:p>
        </p:txBody>
      </p:sp>
      <p:sp>
        <p:nvSpPr>
          <p:cNvPr id="4" name="Slide Number Placeholder 3">
            <a:extLst>
              <a:ext uri="{FF2B5EF4-FFF2-40B4-BE49-F238E27FC236}">
                <a16:creationId xmlns:a16="http://schemas.microsoft.com/office/drawing/2014/main" id="{CA554BB1-EF5B-82D6-4A7C-34C373370A90}"/>
              </a:ext>
            </a:extLst>
          </p:cNvPr>
          <p:cNvSpPr>
            <a:spLocks noGrp="1"/>
          </p:cNvSpPr>
          <p:nvPr>
            <p:ph type="sldNum" sz="quarter" idx="5"/>
          </p:nvPr>
        </p:nvSpPr>
        <p:spPr/>
        <p:txBody>
          <a:bodyPr/>
          <a:lstStyle/>
          <a:p>
            <a:fld id="{6D0C876F-D821-7B4D-9C3F-1711DBE83775}" type="slidenum">
              <a:rPr lang="en-US" smtClean="0"/>
              <a:t>10</a:t>
            </a:fld>
            <a:endParaRPr lang="en-US"/>
          </a:p>
        </p:txBody>
      </p:sp>
    </p:spTree>
    <p:extLst>
      <p:ext uri="{BB962C8B-B14F-4D97-AF65-F5344CB8AC3E}">
        <p14:creationId xmlns:p14="http://schemas.microsoft.com/office/powerpoint/2010/main" val="33408749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9502E-9080-4ED7-BF16-58233F7198E2}"/>
              </a:ext>
            </a:extLst>
          </p:cNvPr>
          <p:cNvSpPr>
            <a:spLocks noGrp="1"/>
          </p:cNvSpPr>
          <p:nvPr>
            <p:ph type="title"/>
          </p:nvPr>
        </p:nvSpPr>
        <p:spPr>
          <a:xfrm>
            <a:off x="838200" y="529717"/>
            <a:ext cx="8129290" cy="790716"/>
          </a:xfrm>
        </p:spPr>
        <p:txBody>
          <a:bodyPr lIns="0"/>
          <a:lstStyle/>
          <a:p>
            <a:r>
              <a:rPr lang="en-GB"/>
              <a:t>Click to edit Master title style</a:t>
            </a:r>
            <a:endParaRPr lang="en-US"/>
          </a:p>
        </p:txBody>
      </p:sp>
      <p:sp>
        <p:nvSpPr>
          <p:cNvPr id="3" name="Content Placeholder 2">
            <a:extLst>
              <a:ext uri="{FF2B5EF4-FFF2-40B4-BE49-F238E27FC236}">
                <a16:creationId xmlns:a16="http://schemas.microsoft.com/office/drawing/2014/main" id="{3039769A-5E84-9297-F7E3-6326217A2B0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5">
            <a:extLst>
              <a:ext uri="{FF2B5EF4-FFF2-40B4-BE49-F238E27FC236}">
                <a16:creationId xmlns:a16="http://schemas.microsoft.com/office/drawing/2014/main" id="{C1A88B44-97D2-2756-BC83-03907F54CE14}"/>
              </a:ext>
            </a:extLst>
          </p:cNvPr>
          <p:cNvSpPr>
            <a:spLocks noGrp="1"/>
          </p:cNvSpPr>
          <p:nvPr>
            <p:ph type="sldNum" sz="quarter" idx="12"/>
          </p:nvPr>
        </p:nvSpPr>
        <p:spPr/>
        <p:txBody>
          <a:bodyPr/>
          <a:lstStyle/>
          <a:p>
            <a:fld id="{85980661-90BA-F04A-AD5D-1E7FF08D7391}" type="slidenum">
              <a:rPr lang="en-US" smtClean="0"/>
              <a:t>‹#›</a:t>
            </a:fld>
            <a:endParaRPr lang="en-US"/>
          </a:p>
        </p:txBody>
      </p:sp>
      <p:grpSp>
        <p:nvGrpSpPr>
          <p:cNvPr id="7" name="Group 6">
            <a:extLst>
              <a:ext uri="{FF2B5EF4-FFF2-40B4-BE49-F238E27FC236}">
                <a16:creationId xmlns:a16="http://schemas.microsoft.com/office/drawing/2014/main" id="{B59290AA-53F9-B1DD-F0B1-5B02E2EF2665}"/>
              </a:ext>
            </a:extLst>
          </p:cNvPr>
          <p:cNvGrpSpPr/>
          <p:nvPr userDrawn="1"/>
        </p:nvGrpSpPr>
        <p:grpSpPr>
          <a:xfrm>
            <a:off x="0" y="6682154"/>
            <a:ext cx="12192000" cy="175847"/>
            <a:chOff x="0" y="6682154"/>
            <a:chExt cx="12192000" cy="175847"/>
          </a:xfrm>
        </p:grpSpPr>
        <p:sp>
          <p:nvSpPr>
            <p:cNvPr id="8" name="Rectangle 7">
              <a:extLst>
                <a:ext uri="{FF2B5EF4-FFF2-40B4-BE49-F238E27FC236}">
                  <a16:creationId xmlns:a16="http://schemas.microsoft.com/office/drawing/2014/main" id="{4C4B5457-3146-AC90-3911-8E6D81AEA33F}"/>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
              <a:extLst>
                <a:ext uri="{FF2B5EF4-FFF2-40B4-BE49-F238E27FC236}">
                  <a16:creationId xmlns:a16="http://schemas.microsoft.com/office/drawing/2014/main" id="{41A65441-6008-53EC-90FB-1EB4F15BAB9C}"/>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13">
            <a:extLst>
              <a:ext uri="{FF2B5EF4-FFF2-40B4-BE49-F238E27FC236}">
                <a16:creationId xmlns:a16="http://schemas.microsoft.com/office/drawing/2014/main" id="{DE9A678C-F044-DFDC-1E9B-9CA28573A7C8}"/>
              </a:ext>
            </a:extLst>
          </p:cNvPr>
          <p:cNvSpPr/>
          <p:nvPr userDrawn="1"/>
        </p:nvSpPr>
        <p:spPr>
          <a:xfrm rot="2700000">
            <a:off x="-249968" y="-371616"/>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4D1A3F51-F4FA-AD7B-31AF-BC628AC576B0}"/>
              </a:ext>
            </a:extLst>
          </p:cNvPr>
          <p:cNvSpPr/>
          <p:nvPr userDrawn="1"/>
        </p:nvSpPr>
        <p:spPr>
          <a:xfrm rot="18900000">
            <a:off x="-371614" y="401053"/>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descr="A black background with blue and yellow text&#10;&#10;Description automatically generated">
            <a:extLst>
              <a:ext uri="{FF2B5EF4-FFF2-40B4-BE49-F238E27FC236}">
                <a16:creationId xmlns:a16="http://schemas.microsoft.com/office/drawing/2014/main" id="{25ED312C-D712-6609-D421-BEAC2442F175}"/>
              </a:ext>
            </a:extLst>
          </p:cNvPr>
          <p:cNvPicPr>
            <a:picLocks noChangeAspect="1"/>
          </p:cNvPicPr>
          <p:nvPr userDrawn="1"/>
        </p:nvPicPr>
        <p:blipFill>
          <a:blip r:embed="rId2"/>
          <a:stretch>
            <a:fillRect/>
          </a:stretch>
        </p:blipFill>
        <p:spPr>
          <a:xfrm>
            <a:off x="9089136" y="456833"/>
            <a:ext cx="2264664" cy="647047"/>
          </a:xfrm>
          <a:prstGeom prst="rect">
            <a:avLst/>
          </a:prstGeom>
        </p:spPr>
      </p:pic>
    </p:spTree>
    <p:extLst>
      <p:ext uri="{BB962C8B-B14F-4D97-AF65-F5344CB8AC3E}">
        <p14:creationId xmlns:p14="http://schemas.microsoft.com/office/powerpoint/2010/main" val="3536648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16DA16-B7E5-3414-FFF8-E5633555D59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C58BFA1E-8F1F-730A-72D0-C1E962B404A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Slide Number Placeholder 6">
            <a:extLst>
              <a:ext uri="{FF2B5EF4-FFF2-40B4-BE49-F238E27FC236}">
                <a16:creationId xmlns:a16="http://schemas.microsoft.com/office/drawing/2014/main" id="{06A28F64-C88A-4B4A-0792-15D3265DE3A6}"/>
              </a:ext>
            </a:extLst>
          </p:cNvPr>
          <p:cNvSpPr>
            <a:spLocks noGrp="1"/>
          </p:cNvSpPr>
          <p:nvPr>
            <p:ph type="sldNum" sz="quarter" idx="12"/>
          </p:nvPr>
        </p:nvSpPr>
        <p:spPr/>
        <p:txBody>
          <a:bodyPr/>
          <a:lstStyle/>
          <a:p>
            <a:fld id="{85980661-90BA-F04A-AD5D-1E7FF08D7391}" type="slidenum">
              <a:rPr lang="en-US" smtClean="0"/>
              <a:t>‹#›</a:t>
            </a:fld>
            <a:endParaRPr lang="en-US"/>
          </a:p>
        </p:txBody>
      </p:sp>
      <p:grpSp>
        <p:nvGrpSpPr>
          <p:cNvPr id="9" name="Group 8">
            <a:extLst>
              <a:ext uri="{FF2B5EF4-FFF2-40B4-BE49-F238E27FC236}">
                <a16:creationId xmlns:a16="http://schemas.microsoft.com/office/drawing/2014/main" id="{8AFEB744-389E-C7C8-6CAD-A18E001807D2}"/>
              </a:ext>
            </a:extLst>
          </p:cNvPr>
          <p:cNvGrpSpPr/>
          <p:nvPr userDrawn="1"/>
        </p:nvGrpSpPr>
        <p:grpSpPr>
          <a:xfrm>
            <a:off x="0" y="6682154"/>
            <a:ext cx="12192000" cy="175847"/>
            <a:chOff x="0" y="6682154"/>
            <a:chExt cx="12192000" cy="175847"/>
          </a:xfrm>
        </p:grpSpPr>
        <p:sp>
          <p:nvSpPr>
            <p:cNvPr id="10" name="Rectangle 9">
              <a:extLst>
                <a:ext uri="{FF2B5EF4-FFF2-40B4-BE49-F238E27FC236}">
                  <a16:creationId xmlns:a16="http://schemas.microsoft.com/office/drawing/2014/main" id="{D4590B90-F9EE-5CC3-20B1-3BF96097527E}"/>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4">
              <a:extLst>
                <a:ext uri="{FF2B5EF4-FFF2-40B4-BE49-F238E27FC236}">
                  <a16:creationId xmlns:a16="http://schemas.microsoft.com/office/drawing/2014/main" id="{E0265FB4-338B-4C5D-DBE2-5D6F3F23C0EE}"/>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a:extLst>
              <a:ext uri="{FF2B5EF4-FFF2-40B4-BE49-F238E27FC236}">
                <a16:creationId xmlns:a16="http://schemas.microsoft.com/office/drawing/2014/main" id="{53BDAC24-5260-F909-35F2-2306F354E604}"/>
              </a:ext>
            </a:extLst>
          </p:cNvPr>
          <p:cNvSpPr/>
          <p:nvPr userDrawn="1"/>
        </p:nvSpPr>
        <p:spPr>
          <a:xfrm rot="2700000">
            <a:off x="-249968" y="-371616"/>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028BF066-5A7F-96E7-5A81-FB6D964C137E}"/>
              </a:ext>
            </a:extLst>
          </p:cNvPr>
          <p:cNvSpPr/>
          <p:nvPr userDrawn="1"/>
        </p:nvSpPr>
        <p:spPr>
          <a:xfrm rot="18900000">
            <a:off x="-371614" y="401053"/>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descr="A black background with blue and yellow text&#10;&#10;Description automatically generated">
            <a:extLst>
              <a:ext uri="{FF2B5EF4-FFF2-40B4-BE49-F238E27FC236}">
                <a16:creationId xmlns:a16="http://schemas.microsoft.com/office/drawing/2014/main" id="{5A1C78A7-4538-090E-77E5-E232979A13A6}"/>
              </a:ext>
            </a:extLst>
          </p:cNvPr>
          <p:cNvPicPr>
            <a:picLocks noChangeAspect="1"/>
          </p:cNvPicPr>
          <p:nvPr userDrawn="1"/>
        </p:nvPicPr>
        <p:blipFill>
          <a:blip r:embed="rId2"/>
          <a:stretch>
            <a:fillRect/>
          </a:stretch>
        </p:blipFill>
        <p:spPr>
          <a:xfrm>
            <a:off x="9089136" y="456833"/>
            <a:ext cx="2264664" cy="647047"/>
          </a:xfrm>
          <a:prstGeom prst="rect">
            <a:avLst/>
          </a:prstGeom>
        </p:spPr>
      </p:pic>
      <p:sp>
        <p:nvSpPr>
          <p:cNvPr id="2" name="Title 1">
            <a:extLst>
              <a:ext uri="{FF2B5EF4-FFF2-40B4-BE49-F238E27FC236}">
                <a16:creationId xmlns:a16="http://schemas.microsoft.com/office/drawing/2014/main" id="{54A7E492-C435-B90A-8717-B30C2D81FE71}"/>
              </a:ext>
            </a:extLst>
          </p:cNvPr>
          <p:cNvSpPr>
            <a:spLocks noGrp="1"/>
          </p:cNvSpPr>
          <p:nvPr>
            <p:ph type="title"/>
          </p:nvPr>
        </p:nvSpPr>
        <p:spPr>
          <a:xfrm>
            <a:off x="838200" y="529717"/>
            <a:ext cx="8129290" cy="790716"/>
          </a:xfrm>
        </p:spPr>
        <p:txBody>
          <a:bodyPr lIns="0"/>
          <a:lstStyle/>
          <a:p>
            <a:r>
              <a:rPr lang="en-GB"/>
              <a:t>Click to edit Master title style</a:t>
            </a:r>
            <a:endParaRPr lang="en-US"/>
          </a:p>
        </p:txBody>
      </p:sp>
    </p:spTree>
    <p:extLst>
      <p:ext uri="{BB962C8B-B14F-4D97-AF65-F5344CB8AC3E}">
        <p14:creationId xmlns:p14="http://schemas.microsoft.com/office/powerpoint/2010/main" val="127050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E19EBC9-988B-2BF1-2098-62E21A1EBD97}"/>
              </a:ext>
            </a:extLst>
          </p:cNvPr>
          <p:cNvSpPr>
            <a:spLocks noGrp="1"/>
          </p:cNvSpPr>
          <p:nvPr>
            <p:ph sz="half" idx="2"/>
          </p:nvPr>
        </p:nvSpPr>
        <p:spPr>
          <a:xfrm>
            <a:off x="839788" y="1681163"/>
            <a:ext cx="5157787" cy="4508500"/>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Slide Number Placeholder 8">
            <a:extLst>
              <a:ext uri="{FF2B5EF4-FFF2-40B4-BE49-F238E27FC236}">
                <a16:creationId xmlns:a16="http://schemas.microsoft.com/office/drawing/2014/main" id="{0312489B-256C-3ACE-3DEF-0FCAFC6184AA}"/>
              </a:ext>
            </a:extLst>
          </p:cNvPr>
          <p:cNvSpPr>
            <a:spLocks noGrp="1"/>
          </p:cNvSpPr>
          <p:nvPr>
            <p:ph type="sldNum" sz="quarter" idx="12"/>
          </p:nvPr>
        </p:nvSpPr>
        <p:spPr/>
        <p:txBody>
          <a:bodyPr/>
          <a:lstStyle/>
          <a:p>
            <a:fld id="{85980661-90BA-F04A-AD5D-1E7FF08D7391}" type="slidenum">
              <a:rPr lang="en-US" smtClean="0"/>
              <a:t>‹#›</a:t>
            </a:fld>
            <a:endParaRPr lang="en-US"/>
          </a:p>
        </p:txBody>
      </p:sp>
      <p:grpSp>
        <p:nvGrpSpPr>
          <p:cNvPr id="11" name="Group 10">
            <a:extLst>
              <a:ext uri="{FF2B5EF4-FFF2-40B4-BE49-F238E27FC236}">
                <a16:creationId xmlns:a16="http://schemas.microsoft.com/office/drawing/2014/main" id="{85581B67-541D-000C-97F1-4839EBE74B6C}"/>
              </a:ext>
            </a:extLst>
          </p:cNvPr>
          <p:cNvGrpSpPr/>
          <p:nvPr userDrawn="1"/>
        </p:nvGrpSpPr>
        <p:grpSpPr>
          <a:xfrm>
            <a:off x="0" y="6682154"/>
            <a:ext cx="12192000" cy="175847"/>
            <a:chOff x="0" y="6682154"/>
            <a:chExt cx="12192000" cy="175847"/>
          </a:xfrm>
        </p:grpSpPr>
        <p:sp>
          <p:nvSpPr>
            <p:cNvPr id="12" name="Rectangle 11">
              <a:extLst>
                <a:ext uri="{FF2B5EF4-FFF2-40B4-BE49-F238E27FC236}">
                  <a16:creationId xmlns:a16="http://schemas.microsoft.com/office/drawing/2014/main" id="{428E666C-AFCD-195B-C613-5D7D3DA5A3F3}"/>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a:extLst>
                <a:ext uri="{FF2B5EF4-FFF2-40B4-BE49-F238E27FC236}">
                  <a16:creationId xmlns:a16="http://schemas.microsoft.com/office/drawing/2014/main" id="{422E1F09-A76B-66F3-43BC-3D9F3D7CE3D5}"/>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13">
            <a:extLst>
              <a:ext uri="{FF2B5EF4-FFF2-40B4-BE49-F238E27FC236}">
                <a16:creationId xmlns:a16="http://schemas.microsoft.com/office/drawing/2014/main" id="{1BCD85BE-6E40-BD85-C18B-BE7391533B0C}"/>
              </a:ext>
            </a:extLst>
          </p:cNvPr>
          <p:cNvSpPr/>
          <p:nvPr userDrawn="1"/>
        </p:nvSpPr>
        <p:spPr>
          <a:xfrm rot="2700000">
            <a:off x="-249968" y="-371616"/>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18D527F5-0AA5-3CDC-5429-8732FA478FFB}"/>
              </a:ext>
            </a:extLst>
          </p:cNvPr>
          <p:cNvSpPr/>
          <p:nvPr userDrawn="1"/>
        </p:nvSpPr>
        <p:spPr>
          <a:xfrm rot="18900000">
            <a:off x="-371614" y="401053"/>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descr="A black background with blue and yellow text&#10;&#10;Description automatically generated">
            <a:extLst>
              <a:ext uri="{FF2B5EF4-FFF2-40B4-BE49-F238E27FC236}">
                <a16:creationId xmlns:a16="http://schemas.microsoft.com/office/drawing/2014/main" id="{C1BA1C5C-11AA-3477-AE72-AF73497C4817}"/>
              </a:ext>
            </a:extLst>
          </p:cNvPr>
          <p:cNvPicPr>
            <a:picLocks noChangeAspect="1"/>
          </p:cNvPicPr>
          <p:nvPr userDrawn="1"/>
        </p:nvPicPr>
        <p:blipFill>
          <a:blip r:embed="rId2"/>
          <a:stretch>
            <a:fillRect/>
          </a:stretch>
        </p:blipFill>
        <p:spPr>
          <a:xfrm>
            <a:off x="9089136" y="456833"/>
            <a:ext cx="2264664" cy="647047"/>
          </a:xfrm>
          <a:prstGeom prst="rect">
            <a:avLst/>
          </a:prstGeom>
        </p:spPr>
      </p:pic>
      <p:sp>
        <p:nvSpPr>
          <p:cNvPr id="18" name="Picture Placeholder 17">
            <a:extLst>
              <a:ext uri="{FF2B5EF4-FFF2-40B4-BE49-F238E27FC236}">
                <a16:creationId xmlns:a16="http://schemas.microsoft.com/office/drawing/2014/main" id="{6214F12A-1917-218C-91DF-1CF5010D31B3}"/>
              </a:ext>
            </a:extLst>
          </p:cNvPr>
          <p:cNvSpPr>
            <a:spLocks noGrp="1"/>
          </p:cNvSpPr>
          <p:nvPr>
            <p:ph type="pic" sz="quarter" idx="13"/>
          </p:nvPr>
        </p:nvSpPr>
        <p:spPr>
          <a:xfrm>
            <a:off x="6096000" y="1681163"/>
            <a:ext cx="6096000" cy="5000625"/>
          </a:xfrm>
        </p:spPr>
        <p:txBody>
          <a:bodyPr/>
          <a:lstStyle/>
          <a:p>
            <a:endParaRPr lang="en-US"/>
          </a:p>
        </p:txBody>
      </p:sp>
      <p:sp>
        <p:nvSpPr>
          <p:cNvPr id="2" name="Title 1">
            <a:extLst>
              <a:ext uri="{FF2B5EF4-FFF2-40B4-BE49-F238E27FC236}">
                <a16:creationId xmlns:a16="http://schemas.microsoft.com/office/drawing/2014/main" id="{0A5340F1-62E6-F243-35C2-D750833FCF6F}"/>
              </a:ext>
            </a:extLst>
          </p:cNvPr>
          <p:cNvSpPr>
            <a:spLocks noGrp="1"/>
          </p:cNvSpPr>
          <p:nvPr>
            <p:ph type="title"/>
          </p:nvPr>
        </p:nvSpPr>
        <p:spPr>
          <a:xfrm>
            <a:off x="838200" y="529717"/>
            <a:ext cx="8129290" cy="790716"/>
          </a:xfrm>
        </p:spPr>
        <p:txBody>
          <a:bodyPr lIns="0"/>
          <a:lstStyle/>
          <a:p>
            <a:r>
              <a:rPr lang="en-GB"/>
              <a:t>Click to edit Master title style</a:t>
            </a:r>
            <a:endParaRPr lang="en-US"/>
          </a:p>
        </p:txBody>
      </p:sp>
    </p:spTree>
    <p:extLst>
      <p:ext uri="{BB962C8B-B14F-4D97-AF65-F5344CB8AC3E}">
        <p14:creationId xmlns:p14="http://schemas.microsoft.com/office/powerpoint/2010/main" val="3298762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790B82-0255-E781-58D6-CA9560AEEE2D}"/>
              </a:ext>
            </a:extLst>
          </p:cNvPr>
          <p:cNvSpPr>
            <a:spLocks noGrp="1"/>
          </p:cNvSpPr>
          <p:nvPr>
            <p:ph type="sldNum" sz="quarter" idx="12"/>
          </p:nvPr>
        </p:nvSpPr>
        <p:spPr/>
        <p:txBody>
          <a:bodyPr/>
          <a:lstStyle/>
          <a:p>
            <a:fld id="{85980661-90BA-F04A-AD5D-1E7FF08D7391}" type="slidenum">
              <a:rPr lang="en-US" smtClean="0"/>
              <a:t>‹#›</a:t>
            </a:fld>
            <a:endParaRPr lang="en-US"/>
          </a:p>
        </p:txBody>
      </p:sp>
      <p:grpSp>
        <p:nvGrpSpPr>
          <p:cNvPr id="7" name="Group 6">
            <a:extLst>
              <a:ext uri="{FF2B5EF4-FFF2-40B4-BE49-F238E27FC236}">
                <a16:creationId xmlns:a16="http://schemas.microsoft.com/office/drawing/2014/main" id="{682BF829-CD54-D895-4C28-5495AD946BB9}"/>
              </a:ext>
            </a:extLst>
          </p:cNvPr>
          <p:cNvGrpSpPr/>
          <p:nvPr userDrawn="1"/>
        </p:nvGrpSpPr>
        <p:grpSpPr>
          <a:xfrm>
            <a:off x="0" y="6682154"/>
            <a:ext cx="12192000" cy="175847"/>
            <a:chOff x="0" y="6682154"/>
            <a:chExt cx="12192000" cy="175847"/>
          </a:xfrm>
        </p:grpSpPr>
        <p:sp>
          <p:nvSpPr>
            <p:cNvPr id="8" name="Rectangle 7">
              <a:extLst>
                <a:ext uri="{FF2B5EF4-FFF2-40B4-BE49-F238E27FC236}">
                  <a16:creationId xmlns:a16="http://schemas.microsoft.com/office/drawing/2014/main" id="{120388BF-4CB7-596E-6106-662BE3340FB8}"/>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
              <a:extLst>
                <a:ext uri="{FF2B5EF4-FFF2-40B4-BE49-F238E27FC236}">
                  <a16:creationId xmlns:a16="http://schemas.microsoft.com/office/drawing/2014/main" id="{8807FB6D-E99E-13F3-75DF-85E6F5E430C5}"/>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a:extLst>
              <a:ext uri="{FF2B5EF4-FFF2-40B4-BE49-F238E27FC236}">
                <a16:creationId xmlns:a16="http://schemas.microsoft.com/office/drawing/2014/main" id="{9FB60990-D00D-74CE-4534-FB323AF5E885}"/>
              </a:ext>
            </a:extLst>
          </p:cNvPr>
          <p:cNvSpPr/>
          <p:nvPr userDrawn="1"/>
        </p:nvSpPr>
        <p:spPr>
          <a:xfrm rot="2700000">
            <a:off x="-249968" y="-371616"/>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C6BD5E2C-4DD0-D2F0-7845-7B573106AA67}"/>
              </a:ext>
            </a:extLst>
          </p:cNvPr>
          <p:cNvSpPr/>
          <p:nvPr userDrawn="1"/>
        </p:nvSpPr>
        <p:spPr>
          <a:xfrm rot="18900000">
            <a:off x="-371614" y="401053"/>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black background with blue and yellow text&#10;&#10;Description automatically generated">
            <a:extLst>
              <a:ext uri="{FF2B5EF4-FFF2-40B4-BE49-F238E27FC236}">
                <a16:creationId xmlns:a16="http://schemas.microsoft.com/office/drawing/2014/main" id="{39E58063-FDB6-2FDF-7E99-C7AEEEC68ECF}"/>
              </a:ext>
            </a:extLst>
          </p:cNvPr>
          <p:cNvPicPr>
            <a:picLocks noChangeAspect="1"/>
          </p:cNvPicPr>
          <p:nvPr userDrawn="1"/>
        </p:nvPicPr>
        <p:blipFill>
          <a:blip r:embed="rId2"/>
          <a:stretch>
            <a:fillRect/>
          </a:stretch>
        </p:blipFill>
        <p:spPr>
          <a:xfrm>
            <a:off x="9089136" y="456833"/>
            <a:ext cx="2264664" cy="647047"/>
          </a:xfrm>
          <a:prstGeom prst="rect">
            <a:avLst/>
          </a:prstGeom>
        </p:spPr>
      </p:pic>
      <p:sp>
        <p:nvSpPr>
          <p:cNvPr id="2" name="Title 1">
            <a:extLst>
              <a:ext uri="{FF2B5EF4-FFF2-40B4-BE49-F238E27FC236}">
                <a16:creationId xmlns:a16="http://schemas.microsoft.com/office/drawing/2014/main" id="{37B6AF56-41E2-E267-6AFA-C11257C5D386}"/>
              </a:ext>
            </a:extLst>
          </p:cNvPr>
          <p:cNvSpPr>
            <a:spLocks noGrp="1"/>
          </p:cNvSpPr>
          <p:nvPr>
            <p:ph type="title"/>
          </p:nvPr>
        </p:nvSpPr>
        <p:spPr>
          <a:xfrm>
            <a:off x="838200" y="529717"/>
            <a:ext cx="8129290" cy="790716"/>
          </a:xfrm>
        </p:spPr>
        <p:txBody>
          <a:bodyPr lIns="0"/>
          <a:lstStyle/>
          <a:p>
            <a:r>
              <a:rPr lang="en-GB"/>
              <a:t>Click to edit Master title style</a:t>
            </a:r>
            <a:endParaRPr lang="en-US"/>
          </a:p>
        </p:txBody>
      </p:sp>
    </p:spTree>
    <p:extLst>
      <p:ext uri="{BB962C8B-B14F-4D97-AF65-F5344CB8AC3E}">
        <p14:creationId xmlns:p14="http://schemas.microsoft.com/office/powerpoint/2010/main" val="1017953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86AB69-8AC6-EAAF-D423-DED711B6D9CC}"/>
              </a:ext>
            </a:extLst>
          </p:cNvPr>
          <p:cNvSpPr>
            <a:spLocks noGrp="1"/>
          </p:cNvSpPr>
          <p:nvPr>
            <p:ph type="sldNum" sz="quarter" idx="12"/>
          </p:nvPr>
        </p:nvSpPr>
        <p:spPr/>
        <p:txBody>
          <a:bodyPr/>
          <a:lstStyle/>
          <a:p>
            <a:fld id="{85980661-90BA-F04A-AD5D-1E7FF08D7391}" type="slidenum">
              <a:rPr lang="en-US" smtClean="0"/>
              <a:t>‹#›</a:t>
            </a:fld>
            <a:endParaRPr lang="en-US"/>
          </a:p>
        </p:txBody>
      </p:sp>
      <p:grpSp>
        <p:nvGrpSpPr>
          <p:cNvPr id="6" name="Group 5">
            <a:extLst>
              <a:ext uri="{FF2B5EF4-FFF2-40B4-BE49-F238E27FC236}">
                <a16:creationId xmlns:a16="http://schemas.microsoft.com/office/drawing/2014/main" id="{4770F734-6A49-AC04-ACB2-420E08C477F8}"/>
              </a:ext>
            </a:extLst>
          </p:cNvPr>
          <p:cNvGrpSpPr/>
          <p:nvPr userDrawn="1"/>
        </p:nvGrpSpPr>
        <p:grpSpPr>
          <a:xfrm>
            <a:off x="0" y="6682154"/>
            <a:ext cx="12192000" cy="175847"/>
            <a:chOff x="0" y="6682154"/>
            <a:chExt cx="12192000" cy="175847"/>
          </a:xfrm>
        </p:grpSpPr>
        <p:sp>
          <p:nvSpPr>
            <p:cNvPr id="7" name="Rectangle 6">
              <a:extLst>
                <a:ext uri="{FF2B5EF4-FFF2-40B4-BE49-F238E27FC236}">
                  <a16:creationId xmlns:a16="http://schemas.microsoft.com/office/drawing/2014/main" id="{54DFF825-2EC9-2B95-E0AF-7E81422B0473}"/>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4">
              <a:extLst>
                <a:ext uri="{FF2B5EF4-FFF2-40B4-BE49-F238E27FC236}">
                  <a16:creationId xmlns:a16="http://schemas.microsoft.com/office/drawing/2014/main" id="{E0E39A16-5E9A-FB76-85A0-210046360D43}"/>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79404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CD87DA2-CE05-DEE8-5703-365FD0A5205D}"/>
              </a:ext>
            </a:extLst>
          </p:cNvPr>
          <p:cNvGrpSpPr/>
          <p:nvPr userDrawn="1"/>
        </p:nvGrpSpPr>
        <p:grpSpPr>
          <a:xfrm>
            <a:off x="0" y="6682154"/>
            <a:ext cx="12192000" cy="175847"/>
            <a:chOff x="0" y="6682154"/>
            <a:chExt cx="12192000" cy="175847"/>
          </a:xfrm>
        </p:grpSpPr>
        <p:sp>
          <p:nvSpPr>
            <p:cNvPr id="8" name="Rectangle 7">
              <a:extLst>
                <a:ext uri="{FF2B5EF4-FFF2-40B4-BE49-F238E27FC236}">
                  <a16:creationId xmlns:a16="http://schemas.microsoft.com/office/drawing/2014/main" id="{572A3111-081F-5F5A-39FD-F9298536D432}"/>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
              <a:extLst>
                <a:ext uri="{FF2B5EF4-FFF2-40B4-BE49-F238E27FC236}">
                  <a16:creationId xmlns:a16="http://schemas.microsoft.com/office/drawing/2014/main" id="{082A9452-2F22-8B7A-D733-8124A048282B}"/>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reeform 20">
            <a:extLst>
              <a:ext uri="{FF2B5EF4-FFF2-40B4-BE49-F238E27FC236}">
                <a16:creationId xmlns:a16="http://schemas.microsoft.com/office/drawing/2014/main" id="{E7D33E72-BFA7-0490-DF74-CD34105BC0E0}"/>
              </a:ext>
            </a:extLst>
          </p:cNvPr>
          <p:cNvSpPr/>
          <p:nvPr userDrawn="1"/>
        </p:nvSpPr>
        <p:spPr>
          <a:xfrm rot="2700000">
            <a:off x="-781859" y="245826"/>
            <a:ext cx="8273061" cy="8256805"/>
          </a:xfrm>
          <a:custGeom>
            <a:avLst/>
            <a:gdLst>
              <a:gd name="connsiteX0" fmla="*/ 0 w 8273061"/>
              <a:gd name="connsiteY0" fmla="*/ 2078840 h 8256805"/>
              <a:gd name="connsiteX1" fmla="*/ 2078841 w 8273061"/>
              <a:gd name="connsiteY1" fmla="*/ 0 h 8256805"/>
              <a:gd name="connsiteX2" fmla="*/ 8273061 w 8273061"/>
              <a:gd name="connsiteY2" fmla="*/ 0 h 8256805"/>
              <a:gd name="connsiteX3" fmla="*/ 8273061 w 8273061"/>
              <a:gd name="connsiteY3" fmla="*/ 3504456 h 8256805"/>
              <a:gd name="connsiteX4" fmla="*/ 3520711 w 8273061"/>
              <a:gd name="connsiteY4" fmla="*/ 8256805 h 8256805"/>
              <a:gd name="connsiteX5" fmla="*/ 0 w 8273061"/>
              <a:gd name="connsiteY5" fmla="*/ 4736094 h 82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061" h="8256805">
                <a:moveTo>
                  <a:pt x="0" y="2078840"/>
                </a:moveTo>
                <a:lnTo>
                  <a:pt x="2078841" y="0"/>
                </a:lnTo>
                <a:lnTo>
                  <a:pt x="8273061" y="0"/>
                </a:lnTo>
                <a:lnTo>
                  <a:pt x="8273061" y="3504456"/>
                </a:lnTo>
                <a:lnTo>
                  <a:pt x="3520711" y="8256805"/>
                </a:lnTo>
                <a:lnTo>
                  <a:pt x="0" y="4736094"/>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5">
            <a:extLst>
              <a:ext uri="{FF2B5EF4-FFF2-40B4-BE49-F238E27FC236}">
                <a16:creationId xmlns:a16="http://schemas.microsoft.com/office/drawing/2014/main" id="{8E9BA817-2DC0-CBE9-5F08-F7A1F010B4D0}"/>
              </a:ext>
            </a:extLst>
          </p:cNvPr>
          <p:cNvSpPr>
            <a:spLocks noGrp="1"/>
          </p:cNvSpPr>
          <p:nvPr>
            <p:ph type="sldNum" sz="quarter" idx="12"/>
          </p:nvPr>
        </p:nvSpPr>
        <p:spPr/>
        <p:txBody>
          <a:bodyPr/>
          <a:lstStyle>
            <a:lvl1pPr>
              <a:defRPr>
                <a:solidFill>
                  <a:schemeClr val="bg1"/>
                </a:solidFill>
              </a:defRPr>
            </a:lvl1pPr>
          </a:lstStyle>
          <a:p>
            <a:fld id="{85980661-90BA-F04A-AD5D-1E7FF08D7391}" type="slidenum">
              <a:rPr lang="en-US" smtClean="0"/>
              <a:pPr/>
              <a:t>‹#›</a:t>
            </a:fld>
            <a:endParaRPr lang="en-US"/>
          </a:p>
        </p:txBody>
      </p:sp>
      <p:pic>
        <p:nvPicPr>
          <p:cNvPr id="14" name="Picture 13" descr="A black background with blue and yellow text&#10;&#10;Description automatically generated">
            <a:extLst>
              <a:ext uri="{FF2B5EF4-FFF2-40B4-BE49-F238E27FC236}">
                <a16:creationId xmlns:a16="http://schemas.microsoft.com/office/drawing/2014/main" id="{43C202E3-A860-438F-16CA-C4EFB8C76AC4}"/>
              </a:ext>
            </a:extLst>
          </p:cNvPr>
          <p:cNvPicPr>
            <a:picLocks noChangeAspect="1"/>
          </p:cNvPicPr>
          <p:nvPr userDrawn="1"/>
        </p:nvPicPr>
        <p:blipFill>
          <a:blip r:embed="rId2"/>
          <a:stretch>
            <a:fillRect/>
          </a:stretch>
        </p:blipFill>
        <p:spPr>
          <a:xfrm>
            <a:off x="9089136" y="5641550"/>
            <a:ext cx="2264664" cy="647047"/>
          </a:xfrm>
          <a:prstGeom prst="rect">
            <a:avLst/>
          </a:prstGeom>
        </p:spPr>
      </p:pic>
      <p:sp>
        <p:nvSpPr>
          <p:cNvPr id="19" name="Freeform 18">
            <a:extLst>
              <a:ext uri="{FF2B5EF4-FFF2-40B4-BE49-F238E27FC236}">
                <a16:creationId xmlns:a16="http://schemas.microsoft.com/office/drawing/2014/main" id="{A23455A7-E598-6B3F-5137-FDB3C394ED72}"/>
              </a:ext>
            </a:extLst>
          </p:cNvPr>
          <p:cNvSpPr/>
          <p:nvPr userDrawn="1"/>
        </p:nvSpPr>
        <p:spPr>
          <a:xfrm>
            <a:off x="0" y="0"/>
            <a:ext cx="9198862" cy="7132320"/>
          </a:xfrm>
          <a:custGeom>
            <a:avLst/>
            <a:gdLst>
              <a:gd name="connsiteX0" fmla="*/ 0 w 9198862"/>
              <a:gd name="connsiteY0" fmla="*/ 0 h 7132320"/>
              <a:gd name="connsiteX1" fmla="*/ 6729983 w 9198862"/>
              <a:gd name="connsiteY1" fmla="*/ 0 h 7132320"/>
              <a:gd name="connsiteX2" fmla="*/ 9198862 w 9198862"/>
              <a:gd name="connsiteY2" fmla="*/ 2468880 h 7132320"/>
              <a:gd name="connsiteX3" fmla="*/ 4535422 w 9198862"/>
              <a:gd name="connsiteY3" fmla="*/ 7132320 h 7132320"/>
              <a:gd name="connsiteX4" fmla="*/ 2162428 w 9198862"/>
              <a:gd name="connsiteY4" fmla="*/ 7132320 h 7132320"/>
              <a:gd name="connsiteX5" fmla="*/ 0 w 9198862"/>
              <a:gd name="connsiteY5" fmla="*/ 4969893 h 713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8862" h="7132320">
                <a:moveTo>
                  <a:pt x="0" y="0"/>
                </a:moveTo>
                <a:lnTo>
                  <a:pt x="6729983" y="0"/>
                </a:lnTo>
                <a:lnTo>
                  <a:pt x="9198862" y="2468880"/>
                </a:lnTo>
                <a:lnTo>
                  <a:pt x="4535422" y="7132320"/>
                </a:lnTo>
                <a:lnTo>
                  <a:pt x="2162428" y="7132320"/>
                </a:lnTo>
                <a:lnTo>
                  <a:pt x="0" y="496989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1E07C86-5E25-4FB9-091F-51DC6681CB5C}"/>
              </a:ext>
            </a:extLst>
          </p:cNvPr>
          <p:cNvSpPr>
            <a:spLocks noGrp="1"/>
          </p:cNvSpPr>
          <p:nvPr>
            <p:ph type="ctrTitle"/>
          </p:nvPr>
        </p:nvSpPr>
        <p:spPr>
          <a:xfrm>
            <a:off x="809940" y="2567814"/>
            <a:ext cx="5407979" cy="2479675"/>
          </a:xfrm>
        </p:spPr>
        <p:txBody>
          <a:bodyPr anchor="t">
            <a:normAutofit/>
          </a:bodyPr>
          <a:lstStyle>
            <a:lvl1pPr algn="l">
              <a:defRPr sz="40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4691F587-7B6B-23F4-E85C-237CEBA1867E}"/>
              </a:ext>
            </a:extLst>
          </p:cNvPr>
          <p:cNvSpPr>
            <a:spLocks noGrp="1"/>
          </p:cNvSpPr>
          <p:nvPr>
            <p:ph type="subTitle" idx="1" hasCustomPrompt="1"/>
          </p:nvPr>
        </p:nvSpPr>
        <p:spPr>
          <a:xfrm>
            <a:off x="803847" y="1521524"/>
            <a:ext cx="5414073" cy="599884"/>
          </a:xfrm>
        </p:spPr>
        <p:txBody>
          <a:bodyPr>
            <a:normAutofit/>
          </a:bodyPr>
          <a:lstStyle>
            <a:lvl1pPr marL="0" indent="0" algn="l">
              <a:buNone/>
              <a:defRPr sz="2800" b="1" i="0">
                <a:solidFill>
                  <a:schemeClr val="accent2"/>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a:t>
            </a:r>
            <a:r>
              <a:rPr lang="en-GB" err="1"/>
              <a:t>Xxx</a:t>
            </a:r>
            <a:endParaRPr lang="en-US"/>
          </a:p>
        </p:txBody>
      </p:sp>
    </p:spTree>
    <p:extLst>
      <p:ext uri="{BB962C8B-B14F-4D97-AF65-F5344CB8AC3E}">
        <p14:creationId xmlns:p14="http://schemas.microsoft.com/office/powerpoint/2010/main" val="796343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39769A-5E84-9297-F7E3-6326217A2B0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5">
            <a:extLst>
              <a:ext uri="{FF2B5EF4-FFF2-40B4-BE49-F238E27FC236}">
                <a16:creationId xmlns:a16="http://schemas.microsoft.com/office/drawing/2014/main" id="{C1A88B44-97D2-2756-BC83-03907F54CE14}"/>
              </a:ext>
            </a:extLst>
          </p:cNvPr>
          <p:cNvSpPr>
            <a:spLocks noGrp="1"/>
          </p:cNvSpPr>
          <p:nvPr>
            <p:ph type="sldNum" sz="quarter" idx="12"/>
          </p:nvPr>
        </p:nvSpPr>
        <p:spPr/>
        <p:txBody>
          <a:bodyPr/>
          <a:lstStyle/>
          <a:p>
            <a:fld id="{85980661-90BA-F04A-AD5D-1E7FF08D7391}" type="slidenum">
              <a:rPr lang="en-US" smtClean="0"/>
              <a:t>‹#›</a:t>
            </a:fld>
            <a:endParaRPr lang="en-US"/>
          </a:p>
        </p:txBody>
      </p:sp>
      <p:grpSp>
        <p:nvGrpSpPr>
          <p:cNvPr id="7" name="Group 6">
            <a:extLst>
              <a:ext uri="{FF2B5EF4-FFF2-40B4-BE49-F238E27FC236}">
                <a16:creationId xmlns:a16="http://schemas.microsoft.com/office/drawing/2014/main" id="{B59290AA-53F9-B1DD-F0B1-5B02E2EF2665}"/>
              </a:ext>
            </a:extLst>
          </p:cNvPr>
          <p:cNvGrpSpPr/>
          <p:nvPr userDrawn="1"/>
        </p:nvGrpSpPr>
        <p:grpSpPr>
          <a:xfrm>
            <a:off x="0" y="6682154"/>
            <a:ext cx="12192000" cy="175847"/>
            <a:chOff x="0" y="6682154"/>
            <a:chExt cx="12192000" cy="175847"/>
          </a:xfrm>
        </p:grpSpPr>
        <p:sp>
          <p:nvSpPr>
            <p:cNvPr id="8" name="Rectangle 7">
              <a:extLst>
                <a:ext uri="{FF2B5EF4-FFF2-40B4-BE49-F238E27FC236}">
                  <a16:creationId xmlns:a16="http://schemas.microsoft.com/office/drawing/2014/main" id="{4C4B5457-3146-AC90-3911-8E6D81AEA33F}"/>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
              <a:extLst>
                <a:ext uri="{FF2B5EF4-FFF2-40B4-BE49-F238E27FC236}">
                  <a16:creationId xmlns:a16="http://schemas.microsoft.com/office/drawing/2014/main" id="{41A65441-6008-53EC-90FB-1EB4F15BAB9C}"/>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13">
            <a:extLst>
              <a:ext uri="{FF2B5EF4-FFF2-40B4-BE49-F238E27FC236}">
                <a16:creationId xmlns:a16="http://schemas.microsoft.com/office/drawing/2014/main" id="{DE9A678C-F044-DFDC-1E9B-9CA28573A7C8}"/>
              </a:ext>
            </a:extLst>
          </p:cNvPr>
          <p:cNvSpPr/>
          <p:nvPr userDrawn="1"/>
        </p:nvSpPr>
        <p:spPr>
          <a:xfrm rot="2700000">
            <a:off x="-249968" y="-371616"/>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4D1A3F51-F4FA-AD7B-31AF-BC628AC576B0}"/>
              </a:ext>
            </a:extLst>
          </p:cNvPr>
          <p:cNvSpPr/>
          <p:nvPr userDrawn="1"/>
        </p:nvSpPr>
        <p:spPr>
          <a:xfrm rot="18900000">
            <a:off x="-371614" y="401053"/>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descr="A black background with blue and yellow text&#10;&#10;Description automatically generated">
            <a:extLst>
              <a:ext uri="{FF2B5EF4-FFF2-40B4-BE49-F238E27FC236}">
                <a16:creationId xmlns:a16="http://schemas.microsoft.com/office/drawing/2014/main" id="{25ED312C-D712-6609-D421-BEAC2442F175}"/>
              </a:ext>
            </a:extLst>
          </p:cNvPr>
          <p:cNvPicPr>
            <a:picLocks noChangeAspect="1"/>
          </p:cNvPicPr>
          <p:nvPr userDrawn="1"/>
        </p:nvPicPr>
        <p:blipFill>
          <a:blip r:embed="rId2"/>
          <a:stretch>
            <a:fillRect/>
          </a:stretch>
        </p:blipFill>
        <p:spPr>
          <a:xfrm>
            <a:off x="9089136" y="456833"/>
            <a:ext cx="2264664" cy="647047"/>
          </a:xfrm>
          <a:prstGeom prst="rect">
            <a:avLst/>
          </a:prstGeom>
        </p:spPr>
      </p:pic>
      <p:sp>
        <p:nvSpPr>
          <p:cNvPr id="5" name="Title 1">
            <a:extLst>
              <a:ext uri="{FF2B5EF4-FFF2-40B4-BE49-F238E27FC236}">
                <a16:creationId xmlns:a16="http://schemas.microsoft.com/office/drawing/2014/main" id="{F8B9AC1F-7254-A632-CAF9-D2D4489CD5A2}"/>
              </a:ext>
            </a:extLst>
          </p:cNvPr>
          <p:cNvSpPr>
            <a:spLocks noGrp="1"/>
          </p:cNvSpPr>
          <p:nvPr>
            <p:ph type="title"/>
          </p:nvPr>
        </p:nvSpPr>
        <p:spPr>
          <a:xfrm>
            <a:off x="838200" y="529717"/>
            <a:ext cx="8129290" cy="790716"/>
          </a:xfrm>
        </p:spPr>
        <p:txBody>
          <a:bodyPr lIns="0"/>
          <a:lstStyle/>
          <a:p>
            <a:r>
              <a:rPr lang="en-GB"/>
              <a:t>Click to edit Master title style</a:t>
            </a:r>
            <a:endParaRPr lang="en-US"/>
          </a:p>
        </p:txBody>
      </p:sp>
    </p:spTree>
    <p:extLst>
      <p:ext uri="{BB962C8B-B14F-4D97-AF65-F5344CB8AC3E}">
        <p14:creationId xmlns:p14="http://schemas.microsoft.com/office/powerpoint/2010/main" val="40257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16DA16-B7E5-3414-FFF8-E5633555D59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C58BFA1E-8F1F-730A-72D0-C1E962B404A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Slide Number Placeholder 6">
            <a:extLst>
              <a:ext uri="{FF2B5EF4-FFF2-40B4-BE49-F238E27FC236}">
                <a16:creationId xmlns:a16="http://schemas.microsoft.com/office/drawing/2014/main" id="{06A28F64-C88A-4B4A-0792-15D3265DE3A6}"/>
              </a:ext>
            </a:extLst>
          </p:cNvPr>
          <p:cNvSpPr>
            <a:spLocks noGrp="1"/>
          </p:cNvSpPr>
          <p:nvPr>
            <p:ph type="sldNum" sz="quarter" idx="12"/>
          </p:nvPr>
        </p:nvSpPr>
        <p:spPr/>
        <p:txBody>
          <a:bodyPr/>
          <a:lstStyle/>
          <a:p>
            <a:fld id="{85980661-90BA-F04A-AD5D-1E7FF08D7391}" type="slidenum">
              <a:rPr lang="en-US" smtClean="0"/>
              <a:t>‹#›</a:t>
            </a:fld>
            <a:endParaRPr lang="en-US"/>
          </a:p>
        </p:txBody>
      </p:sp>
      <p:sp>
        <p:nvSpPr>
          <p:cNvPr id="8" name="Title 1">
            <a:extLst>
              <a:ext uri="{FF2B5EF4-FFF2-40B4-BE49-F238E27FC236}">
                <a16:creationId xmlns:a16="http://schemas.microsoft.com/office/drawing/2014/main" id="{31CC5032-B361-1812-C716-E8059486C8C8}"/>
              </a:ext>
            </a:extLst>
          </p:cNvPr>
          <p:cNvSpPr>
            <a:spLocks noGrp="1"/>
          </p:cNvSpPr>
          <p:nvPr>
            <p:ph type="title"/>
          </p:nvPr>
        </p:nvSpPr>
        <p:spPr>
          <a:xfrm>
            <a:off x="838200" y="529717"/>
            <a:ext cx="8129290" cy="790716"/>
          </a:xfrm>
        </p:spPr>
        <p:txBody>
          <a:bodyPr lIns="0"/>
          <a:lstStyle/>
          <a:p>
            <a:r>
              <a:rPr lang="en-GB"/>
              <a:t>Click to edit Master title style</a:t>
            </a:r>
            <a:endParaRPr lang="en-US"/>
          </a:p>
        </p:txBody>
      </p:sp>
      <p:grpSp>
        <p:nvGrpSpPr>
          <p:cNvPr id="9" name="Group 8">
            <a:extLst>
              <a:ext uri="{FF2B5EF4-FFF2-40B4-BE49-F238E27FC236}">
                <a16:creationId xmlns:a16="http://schemas.microsoft.com/office/drawing/2014/main" id="{8AFEB744-389E-C7C8-6CAD-A18E001807D2}"/>
              </a:ext>
            </a:extLst>
          </p:cNvPr>
          <p:cNvGrpSpPr/>
          <p:nvPr userDrawn="1"/>
        </p:nvGrpSpPr>
        <p:grpSpPr>
          <a:xfrm>
            <a:off x="0" y="6682154"/>
            <a:ext cx="12192000" cy="175847"/>
            <a:chOff x="0" y="6682154"/>
            <a:chExt cx="12192000" cy="175847"/>
          </a:xfrm>
        </p:grpSpPr>
        <p:sp>
          <p:nvSpPr>
            <p:cNvPr id="10" name="Rectangle 9">
              <a:extLst>
                <a:ext uri="{FF2B5EF4-FFF2-40B4-BE49-F238E27FC236}">
                  <a16:creationId xmlns:a16="http://schemas.microsoft.com/office/drawing/2014/main" id="{D4590B90-F9EE-5CC3-20B1-3BF96097527E}"/>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4">
              <a:extLst>
                <a:ext uri="{FF2B5EF4-FFF2-40B4-BE49-F238E27FC236}">
                  <a16:creationId xmlns:a16="http://schemas.microsoft.com/office/drawing/2014/main" id="{E0265FB4-338B-4C5D-DBE2-5D6F3F23C0EE}"/>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a:extLst>
              <a:ext uri="{FF2B5EF4-FFF2-40B4-BE49-F238E27FC236}">
                <a16:creationId xmlns:a16="http://schemas.microsoft.com/office/drawing/2014/main" id="{53BDAC24-5260-F909-35F2-2306F354E604}"/>
              </a:ext>
            </a:extLst>
          </p:cNvPr>
          <p:cNvSpPr/>
          <p:nvPr userDrawn="1"/>
        </p:nvSpPr>
        <p:spPr>
          <a:xfrm rot="2700000">
            <a:off x="-249968" y="-371616"/>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028BF066-5A7F-96E7-5A81-FB6D964C137E}"/>
              </a:ext>
            </a:extLst>
          </p:cNvPr>
          <p:cNvSpPr/>
          <p:nvPr userDrawn="1"/>
        </p:nvSpPr>
        <p:spPr>
          <a:xfrm rot="18900000">
            <a:off x="-371614" y="401053"/>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descr="A black background with blue and yellow text&#10;&#10;Description automatically generated">
            <a:extLst>
              <a:ext uri="{FF2B5EF4-FFF2-40B4-BE49-F238E27FC236}">
                <a16:creationId xmlns:a16="http://schemas.microsoft.com/office/drawing/2014/main" id="{5A1C78A7-4538-090E-77E5-E232979A13A6}"/>
              </a:ext>
            </a:extLst>
          </p:cNvPr>
          <p:cNvPicPr>
            <a:picLocks noChangeAspect="1"/>
          </p:cNvPicPr>
          <p:nvPr userDrawn="1"/>
        </p:nvPicPr>
        <p:blipFill>
          <a:blip r:embed="rId2"/>
          <a:stretch>
            <a:fillRect/>
          </a:stretch>
        </p:blipFill>
        <p:spPr>
          <a:xfrm>
            <a:off x="9089136" y="456833"/>
            <a:ext cx="2264664" cy="647047"/>
          </a:xfrm>
          <a:prstGeom prst="rect">
            <a:avLst/>
          </a:prstGeom>
        </p:spPr>
      </p:pic>
    </p:spTree>
    <p:extLst>
      <p:ext uri="{BB962C8B-B14F-4D97-AF65-F5344CB8AC3E}">
        <p14:creationId xmlns:p14="http://schemas.microsoft.com/office/powerpoint/2010/main" val="2822896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E19EBC9-988B-2BF1-2098-62E21A1EBD97}"/>
              </a:ext>
            </a:extLst>
          </p:cNvPr>
          <p:cNvSpPr>
            <a:spLocks noGrp="1"/>
          </p:cNvSpPr>
          <p:nvPr>
            <p:ph sz="half" idx="2"/>
          </p:nvPr>
        </p:nvSpPr>
        <p:spPr>
          <a:xfrm>
            <a:off x="839788" y="1681163"/>
            <a:ext cx="5157787" cy="4508500"/>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Slide Number Placeholder 8">
            <a:extLst>
              <a:ext uri="{FF2B5EF4-FFF2-40B4-BE49-F238E27FC236}">
                <a16:creationId xmlns:a16="http://schemas.microsoft.com/office/drawing/2014/main" id="{0312489B-256C-3ACE-3DEF-0FCAFC6184AA}"/>
              </a:ext>
            </a:extLst>
          </p:cNvPr>
          <p:cNvSpPr>
            <a:spLocks noGrp="1"/>
          </p:cNvSpPr>
          <p:nvPr>
            <p:ph type="sldNum" sz="quarter" idx="12"/>
          </p:nvPr>
        </p:nvSpPr>
        <p:spPr/>
        <p:txBody>
          <a:bodyPr/>
          <a:lstStyle/>
          <a:p>
            <a:fld id="{85980661-90BA-F04A-AD5D-1E7FF08D7391}" type="slidenum">
              <a:rPr lang="en-US" smtClean="0"/>
              <a:t>‹#›</a:t>
            </a:fld>
            <a:endParaRPr lang="en-US"/>
          </a:p>
        </p:txBody>
      </p:sp>
      <p:sp>
        <p:nvSpPr>
          <p:cNvPr id="10" name="Title 1">
            <a:extLst>
              <a:ext uri="{FF2B5EF4-FFF2-40B4-BE49-F238E27FC236}">
                <a16:creationId xmlns:a16="http://schemas.microsoft.com/office/drawing/2014/main" id="{19322C03-BB3D-1854-69EE-6293B1B6DCFC}"/>
              </a:ext>
            </a:extLst>
          </p:cNvPr>
          <p:cNvSpPr>
            <a:spLocks noGrp="1"/>
          </p:cNvSpPr>
          <p:nvPr>
            <p:ph type="title"/>
          </p:nvPr>
        </p:nvSpPr>
        <p:spPr>
          <a:xfrm>
            <a:off x="838200" y="529717"/>
            <a:ext cx="8129290" cy="790716"/>
          </a:xfrm>
        </p:spPr>
        <p:txBody>
          <a:bodyPr lIns="0"/>
          <a:lstStyle/>
          <a:p>
            <a:r>
              <a:rPr lang="en-GB"/>
              <a:t>Click to edit Master title style</a:t>
            </a:r>
            <a:endParaRPr lang="en-US"/>
          </a:p>
        </p:txBody>
      </p:sp>
      <p:grpSp>
        <p:nvGrpSpPr>
          <p:cNvPr id="11" name="Group 10">
            <a:extLst>
              <a:ext uri="{FF2B5EF4-FFF2-40B4-BE49-F238E27FC236}">
                <a16:creationId xmlns:a16="http://schemas.microsoft.com/office/drawing/2014/main" id="{85581B67-541D-000C-97F1-4839EBE74B6C}"/>
              </a:ext>
            </a:extLst>
          </p:cNvPr>
          <p:cNvGrpSpPr/>
          <p:nvPr userDrawn="1"/>
        </p:nvGrpSpPr>
        <p:grpSpPr>
          <a:xfrm>
            <a:off x="0" y="6682154"/>
            <a:ext cx="12192000" cy="175847"/>
            <a:chOff x="0" y="6682154"/>
            <a:chExt cx="12192000" cy="175847"/>
          </a:xfrm>
        </p:grpSpPr>
        <p:sp>
          <p:nvSpPr>
            <p:cNvPr id="12" name="Rectangle 11">
              <a:extLst>
                <a:ext uri="{FF2B5EF4-FFF2-40B4-BE49-F238E27FC236}">
                  <a16:creationId xmlns:a16="http://schemas.microsoft.com/office/drawing/2014/main" id="{428E666C-AFCD-195B-C613-5D7D3DA5A3F3}"/>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a:extLst>
                <a:ext uri="{FF2B5EF4-FFF2-40B4-BE49-F238E27FC236}">
                  <a16:creationId xmlns:a16="http://schemas.microsoft.com/office/drawing/2014/main" id="{422E1F09-A76B-66F3-43BC-3D9F3D7CE3D5}"/>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13">
            <a:extLst>
              <a:ext uri="{FF2B5EF4-FFF2-40B4-BE49-F238E27FC236}">
                <a16:creationId xmlns:a16="http://schemas.microsoft.com/office/drawing/2014/main" id="{1BCD85BE-6E40-BD85-C18B-BE7391533B0C}"/>
              </a:ext>
            </a:extLst>
          </p:cNvPr>
          <p:cNvSpPr/>
          <p:nvPr userDrawn="1"/>
        </p:nvSpPr>
        <p:spPr>
          <a:xfrm rot="2700000">
            <a:off x="-249968" y="-371616"/>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18D527F5-0AA5-3CDC-5429-8732FA478FFB}"/>
              </a:ext>
            </a:extLst>
          </p:cNvPr>
          <p:cNvSpPr/>
          <p:nvPr userDrawn="1"/>
        </p:nvSpPr>
        <p:spPr>
          <a:xfrm rot="18900000">
            <a:off x="-371614" y="401053"/>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descr="A black background with blue and yellow text&#10;&#10;Description automatically generated">
            <a:extLst>
              <a:ext uri="{FF2B5EF4-FFF2-40B4-BE49-F238E27FC236}">
                <a16:creationId xmlns:a16="http://schemas.microsoft.com/office/drawing/2014/main" id="{C1BA1C5C-11AA-3477-AE72-AF73497C4817}"/>
              </a:ext>
            </a:extLst>
          </p:cNvPr>
          <p:cNvPicPr>
            <a:picLocks noChangeAspect="1"/>
          </p:cNvPicPr>
          <p:nvPr userDrawn="1"/>
        </p:nvPicPr>
        <p:blipFill>
          <a:blip r:embed="rId2"/>
          <a:stretch>
            <a:fillRect/>
          </a:stretch>
        </p:blipFill>
        <p:spPr>
          <a:xfrm>
            <a:off x="9089136" y="456833"/>
            <a:ext cx="2264664" cy="647047"/>
          </a:xfrm>
          <a:prstGeom prst="rect">
            <a:avLst/>
          </a:prstGeom>
        </p:spPr>
      </p:pic>
      <p:sp>
        <p:nvSpPr>
          <p:cNvPr id="18" name="Picture Placeholder 17">
            <a:extLst>
              <a:ext uri="{FF2B5EF4-FFF2-40B4-BE49-F238E27FC236}">
                <a16:creationId xmlns:a16="http://schemas.microsoft.com/office/drawing/2014/main" id="{6214F12A-1917-218C-91DF-1CF5010D31B3}"/>
              </a:ext>
            </a:extLst>
          </p:cNvPr>
          <p:cNvSpPr>
            <a:spLocks noGrp="1"/>
          </p:cNvSpPr>
          <p:nvPr>
            <p:ph type="pic" sz="quarter" idx="13"/>
          </p:nvPr>
        </p:nvSpPr>
        <p:spPr>
          <a:xfrm>
            <a:off x="6096000" y="1681163"/>
            <a:ext cx="6096000" cy="5000625"/>
          </a:xfrm>
        </p:spPr>
        <p:txBody>
          <a:bodyPr/>
          <a:lstStyle/>
          <a:p>
            <a:endParaRPr lang="en-US"/>
          </a:p>
        </p:txBody>
      </p:sp>
    </p:spTree>
    <p:extLst>
      <p:ext uri="{BB962C8B-B14F-4D97-AF65-F5344CB8AC3E}">
        <p14:creationId xmlns:p14="http://schemas.microsoft.com/office/powerpoint/2010/main" val="1673215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790B82-0255-E781-58D6-CA9560AEEE2D}"/>
              </a:ext>
            </a:extLst>
          </p:cNvPr>
          <p:cNvSpPr>
            <a:spLocks noGrp="1"/>
          </p:cNvSpPr>
          <p:nvPr>
            <p:ph type="sldNum" sz="quarter" idx="12"/>
          </p:nvPr>
        </p:nvSpPr>
        <p:spPr/>
        <p:txBody>
          <a:bodyPr/>
          <a:lstStyle/>
          <a:p>
            <a:fld id="{85980661-90BA-F04A-AD5D-1E7FF08D7391}" type="slidenum">
              <a:rPr lang="en-US" smtClean="0"/>
              <a:t>‹#›</a:t>
            </a:fld>
            <a:endParaRPr lang="en-US"/>
          </a:p>
        </p:txBody>
      </p:sp>
      <p:sp>
        <p:nvSpPr>
          <p:cNvPr id="6" name="Title 1">
            <a:extLst>
              <a:ext uri="{FF2B5EF4-FFF2-40B4-BE49-F238E27FC236}">
                <a16:creationId xmlns:a16="http://schemas.microsoft.com/office/drawing/2014/main" id="{B474BE51-2A19-9EE6-B954-762790E78F5D}"/>
              </a:ext>
            </a:extLst>
          </p:cNvPr>
          <p:cNvSpPr>
            <a:spLocks noGrp="1"/>
          </p:cNvSpPr>
          <p:nvPr>
            <p:ph type="title"/>
          </p:nvPr>
        </p:nvSpPr>
        <p:spPr>
          <a:xfrm>
            <a:off x="838200" y="529717"/>
            <a:ext cx="8129290" cy="790716"/>
          </a:xfrm>
        </p:spPr>
        <p:txBody>
          <a:bodyPr lIns="0"/>
          <a:lstStyle/>
          <a:p>
            <a:r>
              <a:rPr lang="en-GB"/>
              <a:t>Click to edit Master title style</a:t>
            </a:r>
            <a:endParaRPr lang="en-US"/>
          </a:p>
        </p:txBody>
      </p:sp>
      <p:grpSp>
        <p:nvGrpSpPr>
          <p:cNvPr id="7" name="Group 6">
            <a:extLst>
              <a:ext uri="{FF2B5EF4-FFF2-40B4-BE49-F238E27FC236}">
                <a16:creationId xmlns:a16="http://schemas.microsoft.com/office/drawing/2014/main" id="{682BF829-CD54-D895-4C28-5495AD946BB9}"/>
              </a:ext>
            </a:extLst>
          </p:cNvPr>
          <p:cNvGrpSpPr/>
          <p:nvPr userDrawn="1"/>
        </p:nvGrpSpPr>
        <p:grpSpPr>
          <a:xfrm>
            <a:off x="0" y="6682154"/>
            <a:ext cx="12192000" cy="175847"/>
            <a:chOff x="0" y="6682154"/>
            <a:chExt cx="12192000" cy="175847"/>
          </a:xfrm>
        </p:grpSpPr>
        <p:sp>
          <p:nvSpPr>
            <p:cNvPr id="8" name="Rectangle 7">
              <a:extLst>
                <a:ext uri="{FF2B5EF4-FFF2-40B4-BE49-F238E27FC236}">
                  <a16:creationId xmlns:a16="http://schemas.microsoft.com/office/drawing/2014/main" id="{120388BF-4CB7-596E-6106-662BE3340FB8}"/>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
              <a:extLst>
                <a:ext uri="{FF2B5EF4-FFF2-40B4-BE49-F238E27FC236}">
                  <a16:creationId xmlns:a16="http://schemas.microsoft.com/office/drawing/2014/main" id="{8807FB6D-E99E-13F3-75DF-85E6F5E430C5}"/>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a:extLst>
              <a:ext uri="{FF2B5EF4-FFF2-40B4-BE49-F238E27FC236}">
                <a16:creationId xmlns:a16="http://schemas.microsoft.com/office/drawing/2014/main" id="{9FB60990-D00D-74CE-4534-FB323AF5E885}"/>
              </a:ext>
            </a:extLst>
          </p:cNvPr>
          <p:cNvSpPr/>
          <p:nvPr userDrawn="1"/>
        </p:nvSpPr>
        <p:spPr>
          <a:xfrm rot="2700000">
            <a:off x="-249968" y="-371616"/>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C6BD5E2C-4DD0-D2F0-7845-7B573106AA67}"/>
              </a:ext>
            </a:extLst>
          </p:cNvPr>
          <p:cNvSpPr/>
          <p:nvPr userDrawn="1"/>
        </p:nvSpPr>
        <p:spPr>
          <a:xfrm rot="18900000">
            <a:off x="-371614" y="401053"/>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black background with blue and yellow text&#10;&#10;Description automatically generated">
            <a:extLst>
              <a:ext uri="{FF2B5EF4-FFF2-40B4-BE49-F238E27FC236}">
                <a16:creationId xmlns:a16="http://schemas.microsoft.com/office/drawing/2014/main" id="{39E58063-FDB6-2FDF-7E99-C7AEEEC68ECF}"/>
              </a:ext>
            </a:extLst>
          </p:cNvPr>
          <p:cNvPicPr>
            <a:picLocks noChangeAspect="1"/>
          </p:cNvPicPr>
          <p:nvPr userDrawn="1"/>
        </p:nvPicPr>
        <p:blipFill>
          <a:blip r:embed="rId2"/>
          <a:stretch>
            <a:fillRect/>
          </a:stretch>
        </p:blipFill>
        <p:spPr>
          <a:xfrm>
            <a:off x="9089136" y="456833"/>
            <a:ext cx="2264664" cy="647047"/>
          </a:xfrm>
          <a:prstGeom prst="rect">
            <a:avLst/>
          </a:prstGeom>
        </p:spPr>
      </p:pic>
    </p:spTree>
    <p:extLst>
      <p:ext uri="{BB962C8B-B14F-4D97-AF65-F5344CB8AC3E}">
        <p14:creationId xmlns:p14="http://schemas.microsoft.com/office/powerpoint/2010/main" val="869974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86AB69-8AC6-EAAF-D423-DED711B6D9CC}"/>
              </a:ext>
            </a:extLst>
          </p:cNvPr>
          <p:cNvSpPr>
            <a:spLocks noGrp="1"/>
          </p:cNvSpPr>
          <p:nvPr>
            <p:ph type="sldNum" sz="quarter" idx="12"/>
          </p:nvPr>
        </p:nvSpPr>
        <p:spPr/>
        <p:txBody>
          <a:bodyPr/>
          <a:lstStyle/>
          <a:p>
            <a:fld id="{85980661-90BA-F04A-AD5D-1E7FF08D7391}" type="slidenum">
              <a:rPr lang="en-US" smtClean="0"/>
              <a:t>‹#›</a:t>
            </a:fld>
            <a:endParaRPr lang="en-US"/>
          </a:p>
        </p:txBody>
      </p:sp>
      <p:grpSp>
        <p:nvGrpSpPr>
          <p:cNvPr id="6" name="Group 5">
            <a:extLst>
              <a:ext uri="{FF2B5EF4-FFF2-40B4-BE49-F238E27FC236}">
                <a16:creationId xmlns:a16="http://schemas.microsoft.com/office/drawing/2014/main" id="{4770F734-6A49-AC04-ACB2-420E08C477F8}"/>
              </a:ext>
            </a:extLst>
          </p:cNvPr>
          <p:cNvGrpSpPr/>
          <p:nvPr userDrawn="1"/>
        </p:nvGrpSpPr>
        <p:grpSpPr>
          <a:xfrm>
            <a:off x="0" y="6682154"/>
            <a:ext cx="12192000" cy="175847"/>
            <a:chOff x="0" y="6682154"/>
            <a:chExt cx="12192000" cy="175847"/>
          </a:xfrm>
        </p:grpSpPr>
        <p:sp>
          <p:nvSpPr>
            <p:cNvPr id="7" name="Rectangle 6">
              <a:extLst>
                <a:ext uri="{FF2B5EF4-FFF2-40B4-BE49-F238E27FC236}">
                  <a16:creationId xmlns:a16="http://schemas.microsoft.com/office/drawing/2014/main" id="{54DFF825-2EC9-2B95-E0AF-7E81422B0473}"/>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4">
              <a:extLst>
                <a:ext uri="{FF2B5EF4-FFF2-40B4-BE49-F238E27FC236}">
                  <a16:creationId xmlns:a16="http://schemas.microsoft.com/office/drawing/2014/main" id="{E0E39A16-5E9A-FB76-85A0-210046360D43}"/>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3756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CD87DA2-CE05-DEE8-5703-365FD0A5205D}"/>
              </a:ext>
            </a:extLst>
          </p:cNvPr>
          <p:cNvGrpSpPr/>
          <p:nvPr userDrawn="1"/>
        </p:nvGrpSpPr>
        <p:grpSpPr>
          <a:xfrm>
            <a:off x="0" y="6682154"/>
            <a:ext cx="12192000" cy="175847"/>
            <a:chOff x="0" y="6682154"/>
            <a:chExt cx="12192000" cy="175847"/>
          </a:xfrm>
        </p:grpSpPr>
        <p:sp>
          <p:nvSpPr>
            <p:cNvPr id="8" name="Rectangle 7">
              <a:extLst>
                <a:ext uri="{FF2B5EF4-FFF2-40B4-BE49-F238E27FC236}">
                  <a16:creationId xmlns:a16="http://schemas.microsoft.com/office/drawing/2014/main" id="{572A3111-081F-5F5A-39FD-F9298536D432}"/>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
              <a:extLst>
                <a:ext uri="{FF2B5EF4-FFF2-40B4-BE49-F238E27FC236}">
                  <a16:creationId xmlns:a16="http://schemas.microsoft.com/office/drawing/2014/main" id="{082A9452-2F22-8B7A-D733-8124A048282B}"/>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reeform 20">
            <a:extLst>
              <a:ext uri="{FF2B5EF4-FFF2-40B4-BE49-F238E27FC236}">
                <a16:creationId xmlns:a16="http://schemas.microsoft.com/office/drawing/2014/main" id="{E7D33E72-BFA7-0490-DF74-CD34105BC0E0}"/>
              </a:ext>
            </a:extLst>
          </p:cNvPr>
          <p:cNvSpPr/>
          <p:nvPr userDrawn="1"/>
        </p:nvSpPr>
        <p:spPr>
          <a:xfrm rot="2700000">
            <a:off x="-781859" y="245826"/>
            <a:ext cx="8273061" cy="8256805"/>
          </a:xfrm>
          <a:custGeom>
            <a:avLst/>
            <a:gdLst>
              <a:gd name="connsiteX0" fmla="*/ 0 w 8273061"/>
              <a:gd name="connsiteY0" fmla="*/ 2078840 h 8256805"/>
              <a:gd name="connsiteX1" fmla="*/ 2078841 w 8273061"/>
              <a:gd name="connsiteY1" fmla="*/ 0 h 8256805"/>
              <a:gd name="connsiteX2" fmla="*/ 8273061 w 8273061"/>
              <a:gd name="connsiteY2" fmla="*/ 0 h 8256805"/>
              <a:gd name="connsiteX3" fmla="*/ 8273061 w 8273061"/>
              <a:gd name="connsiteY3" fmla="*/ 3504456 h 8256805"/>
              <a:gd name="connsiteX4" fmla="*/ 3520711 w 8273061"/>
              <a:gd name="connsiteY4" fmla="*/ 8256805 h 8256805"/>
              <a:gd name="connsiteX5" fmla="*/ 0 w 8273061"/>
              <a:gd name="connsiteY5" fmla="*/ 4736094 h 82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061" h="8256805">
                <a:moveTo>
                  <a:pt x="0" y="2078840"/>
                </a:moveTo>
                <a:lnTo>
                  <a:pt x="2078841" y="0"/>
                </a:lnTo>
                <a:lnTo>
                  <a:pt x="8273061" y="0"/>
                </a:lnTo>
                <a:lnTo>
                  <a:pt x="8273061" y="3504456"/>
                </a:lnTo>
                <a:lnTo>
                  <a:pt x="3520711" y="8256805"/>
                </a:lnTo>
                <a:lnTo>
                  <a:pt x="0" y="4736094"/>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5">
            <a:extLst>
              <a:ext uri="{FF2B5EF4-FFF2-40B4-BE49-F238E27FC236}">
                <a16:creationId xmlns:a16="http://schemas.microsoft.com/office/drawing/2014/main" id="{8E9BA817-2DC0-CBE9-5F08-F7A1F010B4D0}"/>
              </a:ext>
            </a:extLst>
          </p:cNvPr>
          <p:cNvSpPr>
            <a:spLocks noGrp="1"/>
          </p:cNvSpPr>
          <p:nvPr>
            <p:ph type="sldNum" sz="quarter" idx="12"/>
          </p:nvPr>
        </p:nvSpPr>
        <p:spPr/>
        <p:txBody>
          <a:bodyPr/>
          <a:lstStyle>
            <a:lvl1pPr>
              <a:defRPr>
                <a:solidFill>
                  <a:schemeClr val="bg1"/>
                </a:solidFill>
              </a:defRPr>
            </a:lvl1pPr>
          </a:lstStyle>
          <a:p>
            <a:fld id="{85980661-90BA-F04A-AD5D-1E7FF08D7391}" type="slidenum">
              <a:rPr lang="en-US" smtClean="0"/>
              <a:pPr/>
              <a:t>‹#›</a:t>
            </a:fld>
            <a:endParaRPr lang="en-US"/>
          </a:p>
        </p:txBody>
      </p:sp>
      <p:pic>
        <p:nvPicPr>
          <p:cNvPr id="14" name="Picture 13" descr="A black background with blue and yellow text&#10;&#10;Description automatically generated">
            <a:extLst>
              <a:ext uri="{FF2B5EF4-FFF2-40B4-BE49-F238E27FC236}">
                <a16:creationId xmlns:a16="http://schemas.microsoft.com/office/drawing/2014/main" id="{43C202E3-A860-438F-16CA-C4EFB8C76AC4}"/>
              </a:ext>
            </a:extLst>
          </p:cNvPr>
          <p:cNvPicPr>
            <a:picLocks noChangeAspect="1"/>
          </p:cNvPicPr>
          <p:nvPr userDrawn="1"/>
        </p:nvPicPr>
        <p:blipFill>
          <a:blip r:embed="rId2"/>
          <a:stretch>
            <a:fillRect/>
          </a:stretch>
        </p:blipFill>
        <p:spPr>
          <a:xfrm>
            <a:off x="9089136" y="5641550"/>
            <a:ext cx="2264664" cy="647047"/>
          </a:xfrm>
          <a:prstGeom prst="rect">
            <a:avLst/>
          </a:prstGeom>
        </p:spPr>
      </p:pic>
      <p:sp>
        <p:nvSpPr>
          <p:cNvPr id="19" name="Freeform 18">
            <a:extLst>
              <a:ext uri="{FF2B5EF4-FFF2-40B4-BE49-F238E27FC236}">
                <a16:creationId xmlns:a16="http://schemas.microsoft.com/office/drawing/2014/main" id="{A23455A7-E598-6B3F-5137-FDB3C394ED72}"/>
              </a:ext>
            </a:extLst>
          </p:cNvPr>
          <p:cNvSpPr/>
          <p:nvPr userDrawn="1"/>
        </p:nvSpPr>
        <p:spPr>
          <a:xfrm>
            <a:off x="0" y="0"/>
            <a:ext cx="9198862" cy="7132320"/>
          </a:xfrm>
          <a:custGeom>
            <a:avLst/>
            <a:gdLst>
              <a:gd name="connsiteX0" fmla="*/ 0 w 9198862"/>
              <a:gd name="connsiteY0" fmla="*/ 0 h 7132320"/>
              <a:gd name="connsiteX1" fmla="*/ 6729983 w 9198862"/>
              <a:gd name="connsiteY1" fmla="*/ 0 h 7132320"/>
              <a:gd name="connsiteX2" fmla="*/ 9198862 w 9198862"/>
              <a:gd name="connsiteY2" fmla="*/ 2468880 h 7132320"/>
              <a:gd name="connsiteX3" fmla="*/ 4535422 w 9198862"/>
              <a:gd name="connsiteY3" fmla="*/ 7132320 h 7132320"/>
              <a:gd name="connsiteX4" fmla="*/ 2162428 w 9198862"/>
              <a:gd name="connsiteY4" fmla="*/ 7132320 h 7132320"/>
              <a:gd name="connsiteX5" fmla="*/ 0 w 9198862"/>
              <a:gd name="connsiteY5" fmla="*/ 4969893 h 713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8862" h="7132320">
                <a:moveTo>
                  <a:pt x="0" y="0"/>
                </a:moveTo>
                <a:lnTo>
                  <a:pt x="6729983" y="0"/>
                </a:lnTo>
                <a:lnTo>
                  <a:pt x="9198862" y="2468880"/>
                </a:lnTo>
                <a:lnTo>
                  <a:pt x="4535422" y="7132320"/>
                </a:lnTo>
                <a:lnTo>
                  <a:pt x="2162428" y="7132320"/>
                </a:lnTo>
                <a:lnTo>
                  <a:pt x="0" y="496989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1E07C86-5E25-4FB9-091F-51DC6681CB5C}"/>
              </a:ext>
            </a:extLst>
          </p:cNvPr>
          <p:cNvSpPr>
            <a:spLocks noGrp="1"/>
          </p:cNvSpPr>
          <p:nvPr>
            <p:ph type="ctrTitle"/>
          </p:nvPr>
        </p:nvSpPr>
        <p:spPr>
          <a:xfrm>
            <a:off x="809940" y="2567814"/>
            <a:ext cx="5407979" cy="2479675"/>
          </a:xfrm>
        </p:spPr>
        <p:txBody>
          <a:bodyPr anchor="t">
            <a:normAutofit/>
          </a:bodyPr>
          <a:lstStyle>
            <a:lvl1pPr algn="l">
              <a:defRPr sz="40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4691F587-7B6B-23F4-E85C-237CEBA1867E}"/>
              </a:ext>
            </a:extLst>
          </p:cNvPr>
          <p:cNvSpPr>
            <a:spLocks noGrp="1"/>
          </p:cNvSpPr>
          <p:nvPr>
            <p:ph type="subTitle" idx="1" hasCustomPrompt="1"/>
          </p:nvPr>
        </p:nvSpPr>
        <p:spPr>
          <a:xfrm>
            <a:off x="803847" y="1521524"/>
            <a:ext cx="5414073" cy="599884"/>
          </a:xfrm>
        </p:spPr>
        <p:txBody>
          <a:bodyPr>
            <a:normAutofit/>
          </a:bodyPr>
          <a:lstStyle>
            <a:lvl1pPr marL="0" indent="0" algn="l">
              <a:buNone/>
              <a:defRPr sz="2800" b="1" i="0">
                <a:solidFill>
                  <a:schemeClr val="accent2"/>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a:t>
            </a:r>
            <a:r>
              <a:rPr lang="en-GB" err="1"/>
              <a:t>Xxx</a:t>
            </a:r>
            <a:endParaRPr lang="en-US"/>
          </a:p>
        </p:txBody>
      </p:sp>
    </p:spTree>
    <p:extLst>
      <p:ext uri="{BB962C8B-B14F-4D97-AF65-F5344CB8AC3E}">
        <p14:creationId xmlns:p14="http://schemas.microsoft.com/office/powerpoint/2010/main" val="1096860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CD87DA2-CE05-DEE8-5703-365FD0A5205D}"/>
              </a:ext>
            </a:extLst>
          </p:cNvPr>
          <p:cNvGrpSpPr/>
          <p:nvPr userDrawn="1"/>
        </p:nvGrpSpPr>
        <p:grpSpPr>
          <a:xfrm>
            <a:off x="0" y="6682154"/>
            <a:ext cx="12192000" cy="175847"/>
            <a:chOff x="0" y="6682154"/>
            <a:chExt cx="12192000" cy="175847"/>
          </a:xfrm>
        </p:grpSpPr>
        <p:sp>
          <p:nvSpPr>
            <p:cNvPr id="8" name="Rectangle 7">
              <a:extLst>
                <a:ext uri="{FF2B5EF4-FFF2-40B4-BE49-F238E27FC236}">
                  <a16:creationId xmlns:a16="http://schemas.microsoft.com/office/drawing/2014/main" id="{572A3111-081F-5F5A-39FD-F9298536D432}"/>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
              <a:extLst>
                <a:ext uri="{FF2B5EF4-FFF2-40B4-BE49-F238E27FC236}">
                  <a16:creationId xmlns:a16="http://schemas.microsoft.com/office/drawing/2014/main" id="{082A9452-2F22-8B7A-D733-8124A048282B}"/>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reeform 20">
            <a:extLst>
              <a:ext uri="{FF2B5EF4-FFF2-40B4-BE49-F238E27FC236}">
                <a16:creationId xmlns:a16="http://schemas.microsoft.com/office/drawing/2014/main" id="{E7D33E72-BFA7-0490-DF74-CD34105BC0E0}"/>
              </a:ext>
            </a:extLst>
          </p:cNvPr>
          <p:cNvSpPr/>
          <p:nvPr userDrawn="1"/>
        </p:nvSpPr>
        <p:spPr>
          <a:xfrm rot="2700000">
            <a:off x="-781859" y="245826"/>
            <a:ext cx="8273061" cy="8256805"/>
          </a:xfrm>
          <a:custGeom>
            <a:avLst/>
            <a:gdLst>
              <a:gd name="connsiteX0" fmla="*/ 0 w 8273061"/>
              <a:gd name="connsiteY0" fmla="*/ 2078840 h 8256805"/>
              <a:gd name="connsiteX1" fmla="*/ 2078841 w 8273061"/>
              <a:gd name="connsiteY1" fmla="*/ 0 h 8256805"/>
              <a:gd name="connsiteX2" fmla="*/ 8273061 w 8273061"/>
              <a:gd name="connsiteY2" fmla="*/ 0 h 8256805"/>
              <a:gd name="connsiteX3" fmla="*/ 8273061 w 8273061"/>
              <a:gd name="connsiteY3" fmla="*/ 3504456 h 8256805"/>
              <a:gd name="connsiteX4" fmla="*/ 3520711 w 8273061"/>
              <a:gd name="connsiteY4" fmla="*/ 8256805 h 8256805"/>
              <a:gd name="connsiteX5" fmla="*/ 0 w 8273061"/>
              <a:gd name="connsiteY5" fmla="*/ 4736094 h 82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061" h="8256805">
                <a:moveTo>
                  <a:pt x="0" y="2078840"/>
                </a:moveTo>
                <a:lnTo>
                  <a:pt x="2078841" y="0"/>
                </a:lnTo>
                <a:lnTo>
                  <a:pt x="8273061" y="0"/>
                </a:lnTo>
                <a:lnTo>
                  <a:pt x="8273061" y="3504456"/>
                </a:lnTo>
                <a:lnTo>
                  <a:pt x="3520711" y="8256805"/>
                </a:lnTo>
                <a:lnTo>
                  <a:pt x="0" y="4736094"/>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5">
            <a:extLst>
              <a:ext uri="{FF2B5EF4-FFF2-40B4-BE49-F238E27FC236}">
                <a16:creationId xmlns:a16="http://schemas.microsoft.com/office/drawing/2014/main" id="{8E9BA817-2DC0-CBE9-5F08-F7A1F010B4D0}"/>
              </a:ext>
            </a:extLst>
          </p:cNvPr>
          <p:cNvSpPr>
            <a:spLocks noGrp="1"/>
          </p:cNvSpPr>
          <p:nvPr>
            <p:ph type="sldNum" sz="quarter" idx="12"/>
          </p:nvPr>
        </p:nvSpPr>
        <p:spPr/>
        <p:txBody>
          <a:bodyPr/>
          <a:lstStyle>
            <a:lvl1pPr>
              <a:defRPr>
                <a:solidFill>
                  <a:schemeClr val="bg1"/>
                </a:solidFill>
              </a:defRPr>
            </a:lvl1pPr>
          </a:lstStyle>
          <a:p>
            <a:fld id="{85980661-90BA-F04A-AD5D-1E7FF08D7391}" type="slidenum">
              <a:rPr lang="en-US" smtClean="0"/>
              <a:pPr/>
              <a:t>‹#›</a:t>
            </a:fld>
            <a:endParaRPr lang="en-US"/>
          </a:p>
        </p:txBody>
      </p:sp>
      <p:pic>
        <p:nvPicPr>
          <p:cNvPr id="14" name="Picture 13" descr="A black background with blue and yellow text&#10;&#10;Description automatically generated">
            <a:extLst>
              <a:ext uri="{FF2B5EF4-FFF2-40B4-BE49-F238E27FC236}">
                <a16:creationId xmlns:a16="http://schemas.microsoft.com/office/drawing/2014/main" id="{43C202E3-A860-438F-16CA-C4EFB8C76AC4}"/>
              </a:ext>
            </a:extLst>
          </p:cNvPr>
          <p:cNvPicPr>
            <a:picLocks noChangeAspect="1"/>
          </p:cNvPicPr>
          <p:nvPr userDrawn="1"/>
        </p:nvPicPr>
        <p:blipFill>
          <a:blip r:embed="rId2"/>
          <a:stretch>
            <a:fillRect/>
          </a:stretch>
        </p:blipFill>
        <p:spPr>
          <a:xfrm>
            <a:off x="9089136" y="5641550"/>
            <a:ext cx="2264664" cy="647047"/>
          </a:xfrm>
          <a:prstGeom prst="rect">
            <a:avLst/>
          </a:prstGeom>
        </p:spPr>
      </p:pic>
      <p:sp>
        <p:nvSpPr>
          <p:cNvPr id="19" name="Freeform 18">
            <a:extLst>
              <a:ext uri="{FF2B5EF4-FFF2-40B4-BE49-F238E27FC236}">
                <a16:creationId xmlns:a16="http://schemas.microsoft.com/office/drawing/2014/main" id="{A23455A7-E598-6B3F-5137-FDB3C394ED72}"/>
              </a:ext>
            </a:extLst>
          </p:cNvPr>
          <p:cNvSpPr/>
          <p:nvPr userDrawn="1"/>
        </p:nvSpPr>
        <p:spPr>
          <a:xfrm>
            <a:off x="0" y="0"/>
            <a:ext cx="9198862" cy="7132320"/>
          </a:xfrm>
          <a:custGeom>
            <a:avLst/>
            <a:gdLst>
              <a:gd name="connsiteX0" fmla="*/ 0 w 9198862"/>
              <a:gd name="connsiteY0" fmla="*/ 0 h 7132320"/>
              <a:gd name="connsiteX1" fmla="*/ 6729983 w 9198862"/>
              <a:gd name="connsiteY1" fmla="*/ 0 h 7132320"/>
              <a:gd name="connsiteX2" fmla="*/ 9198862 w 9198862"/>
              <a:gd name="connsiteY2" fmla="*/ 2468880 h 7132320"/>
              <a:gd name="connsiteX3" fmla="*/ 4535422 w 9198862"/>
              <a:gd name="connsiteY3" fmla="*/ 7132320 h 7132320"/>
              <a:gd name="connsiteX4" fmla="*/ 2162428 w 9198862"/>
              <a:gd name="connsiteY4" fmla="*/ 7132320 h 7132320"/>
              <a:gd name="connsiteX5" fmla="*/ 0 w 9198862"/>
              <a:gd name="connsiteY5" fmla="*/ 4969893 h 713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8862" h="7132320">
                <a:moveTo>
                  <a:pt x="0" y="0"/>
                </a:moveTo>
                <a:lnTo>
                  <a:pt x="6729983" y="0"/>
                </a:lnTo>
                <a:lnTo>
                  <a:pt x="9198862" y="2468880"/>
                </a:lnTo>
                <a:lnTo>
                  <a:pt x="4535422" y="7132320"/>
                </a:lnTo>
                <a:lnTo>
                  <a:pt x="2162428" y="7132320"/>
                </a:lnTo>
                <a:lnTo>
                  <a:pt x="0" y="496989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1E07C86-5E25-4FB9-091F-51DC6681CB5C}"/>
              </a:ext>
            </a:extLst>
          </p:cNvPr>
          <p:cNvSpPr>
            <a:spLocks noGrp="1"/>
          </p:cNvSpPr>
          <p:nvPr>
            <p:ph type="ctrTitle"/>
          </p:nvPr>
        </p:nvSpPr>
        <p:spPr>
          <a:xfrm>
            <a:off x="809940" y="2567814"/>
            <a:ext cx="5407979" cy="2479675"/>
          </a:xfrm>
        </p:spPr>
        <p:txBody>
          <a:bodyPr anchor="t">
            <a:normAutofit/>
          </a:bodyPr>
          <a:lstStyle>
            <a:lvl1pPr algn="l">
              <a:defRPr sz="40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4691F587-7B6B-23F4-E85C-237CEBA1867E}"/>
              </a:ext>
            </a:extLst>
          </p:cNvPr>
          <p:cNvSpPr>
            <a:spLocks noGrp="1"/>
          </p:cNvSpPr>
          <p:nvPr>
            <p:ph type="subTitle" idx="1" hasCustomPrompt="1"/>
          </p:nvPr>
        </p:nvSpPr>
        <p:spPr>
          <a:xfrm>
            <a:off x="803847" y="1521524"/>
            <a:ext cx="5414073" cy="599884"/>
          </a:xfrm>
        </p:spPr>
        <p:txBody>
          <a:bodyPr>
            <a:normAutofit/>
          </a:bodyPr>
          <a:lstStyle>
            <a:lvl1pPr marL="0" indent="0" algn="l">
              <a:buNone/>
              <a:defRPr sz="2800" b="1" i="0">
                <a:solidFill>
                  <a:schemeClr val="accent2"/>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a:t>
            </a:r>
            <a:r>
              <a:rPr lang="en-GB" err="1"/>
              <a:t>Xxx</a:t>
            </a:r>
            <a:endParaRPr lang="en-US"/>
          </a:p>
        </p:txBody>
      </p:sp>
    </p:spTree>
    <p:extLst>
      <p:ext uri="{BB962C8B-B14F-4D97-AF65-F5344CB8AC3E}">
        <p14:creationId xmlns:p14="http://schemas.microsoft.com/office/powerpoint/2010/main" val="569294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9502E-9080-4ED7-BF16-58233F7198E2}"/>
              </a:ext>
            </a:extLst>
          </p:cNvPr>
          <p:cNvSpPr>
            <a:spLocks noGrp="1"/>
          </p:cNvSpPr>
          <p:nvPr>
            <p:ph type="title"/>
          </p:nvPr>
        </p:nvSpPr>
        <p:spPr>
          <a:xfrm>
            <a:off x="838200" y="529717"/>
            <a:ext cx="8129290" cy="790716"/>
          </a:xfrm>
        </p:spPr>
        <p:txBody>
          <a:bodyPr lIns="0"/>
          <a:lstStyle/>
          <a:p>
            <a:r>
              <a:rPr lang="en-GB"/>
              <a:t>Click to edit Master title style</a:t>
            </a:r>
            <a:endParaRPr lang="en-US"/>
          </a:p>
        </p:txBody>
      </p:sp>
      <p:sp>
        <p:nvSpPr>
          <p:cNvPr id="3" name="Content Placeholder 2">
            <a:extLst>
              <a:ext uri="{FF2B5EF4-FFF2-40B4-BE49-F238E27FC236}">
                <a16:creationId xmlns:a16="http://schemas.microsoft.com/office/drawing/2014/main" id="{3039769A-5E84-9297-F7E3-6326217A2B0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5">
            <a:extLst>
              <a:ext uri="{FF2B5EF4-FFF2-40B4-BE49-F238E27FC236}">
                <a16:creationId xmlns:a16="http://schemas.microsoft.com/office/drawing/2014/main" id="{C1A88B44-97D2-2756-BC83-03907F54CE14}"/>
              </a:ext>
            </a:extLst>
          </p:cNvPr>
          <p:cNvSpPr>
            <a:spLocks noGrp="1"/>
          </p:cNvSpPr>
          <p:nvPr>
            <p:ph type="sldNum" sz="quarter" idx="12"/>
          </p:nvPr>
        </p:nvSpPr>
        <p:spPr/>
        <p:txBody>
          <a:bodyPr/>
          <a:lstStyle/>
          <a:p>
            <a:fld id="{85980661-90BA-F04A-AD5D-1E7FF08D7391}" type="slidenum">
              <a:rPr lang="en-US" smtClean="0"/>
              <a:t>‹#›</a:t>
            </a:fld>
            <a:endParaRPr lang="en-US"/>
          </a:p>
        </p:txBody>
      </p:sp>
      <p:grpSp>
        <p:nvGrpSpPr>
          <p:cNvPr id="7" name="Group 6">
            <a:extLst>
              <a:ext uri="{FF2B5EF4-FFF2-40B4-BE49-F238E27FC236}">
                <a16:creationId xmlns:a16="http://schemas.microsoft.com/office/drawing/2014/main" id="{B59290AA-53F9-B1DD-F0B1-5B02E2EF2665}"/>
              </a:ext>
            </a:extLst>
          </p:cNvPr>
          <p:cNvGrpSpPr/>
          <p:nvPr userDrawn="1"/>
        </p:nvGrpSpPr>
        <p:grpSpPr>
          <a:xfrm>
            <a:off x="0" y="6682154"/>
            <a:ext cx="12192000" cy="175847"/>
            <a:chOff x="0" y="6682154"/>
            <a:chExt cx="12192000" cy="175847"/>
          </a:xfrm>
        </p:grpSpPr>
        <p:sp>
          <p:nvSpPr>
            <p:cNvPr id="8" name="Rectangle 7">
              <a:extLst>
                <a:ext uri="{FF2B5EF4-FFF2-40B4-BE49-F238E27FC236}">
                  <a16:creationId xmlns:a16="http://schemas.microsoft.com/office/drawing/2014/main" id="{4C4B5457-3146-AC90-3911-8E6D81AEA33F}"/>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
              <a:extLst>
                <a:ext uri="{FF2B5EF4-FFF2-40B4-BE49-F238E27FC236}">
                  <a16:creationId xmlns:a16="http://schemas.microsoft.com/office/drawing/2014/main" id="{41A65441-6008-53EC-90FB-1EB4F15BAB9C}"/>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13">
            <a:extLst>
              <a:ext uri="{FF2B5EF4-FFF2-40B4-BE49-F238E27FC236}">
                <a16:creationId xmlns:a16="http://schemas.microsoft.com/office/drawing/2014/main" id="{DE9A678C-F044-DFDC-1E9B-9CA28573A7C8}"/>
              </a:ext>
            </a:extLst>
          </p:cNvPr>
          <p:cNvSpPr/>
          <p:nvPr userDrawn="1"/>
        </p:nvSpPr>
        <p:spPr>
          <a:xfrm rot="2700000">
            <a:off x="-249968" y="-371616"/>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4D1A3F51-F4FA-AD7B-31AF-BC628AC576B0}"/>
              </a:ext>
            </a:extLst>
          </p:cNvPr>
          <p:cNvSpPr/>
          <p:nvPr userDrawn="1"/>
        </p:nvSpPr>
        <p:spPr>
          <a:xfrm rot="18900000">
            <a:off x="-371614" y="401053"/>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descr="A black background with blue and yellow text&#10;&#10;Description automatically generated">
            <a:extLst>
              <a:ext uri="{FF2B5EF4-FFF2-40B4-BE49-F238E27FC236}">
                <a16:creationId xmlns:a16="http://schemas.microsoft.com/office/drawing/2014/main" id="{25ED312C-D712-6609-D421-BEAC2442F175}"/>
              </a:ext>
            </a:extLst>
          </p:cNvPr>
          <p:cNvPicPr>
            <a:picLocks noChangeAspect="1"/>
          </p:cNvPicPr>
          <p:nvPr userDrawn="1"/>
        </p:nvPicPr>
        <p:blipFill>
          <a:blip r:embed="rId2"/>
          <a:stretch>
            <a:fillRect/>
          </a:stretch>
        </p:blipFill>
        <p:spPr>
          <a:xfrm>
            <a:off x="9089136" y="456833"/>
            <a:ext cx="2264664" cy="647047"/>
          </a:xfrm>
          <a:prstGeom prst="rect">
            <a:avLst/>
          </a:prstGeom>
        </p:spPr>
      </p:pic>
    </p:spTree>
    <p:extLst>
      <p:ext uri="{BB962C8B-B14F-4D97-AF65-F5344CB8AC3E}">
        <p14:creationId xmlns:p14="http://schemas.microsoft.com/office/powerpoint/2010/main" val="749211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16DA16-B7E5-3414-FFF8-E5633555D59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C58BFA1E-8F1F-730A-72D0-C1E962B404A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Slide Number Placeholder 6">
            <a:extLst>
              <a:ext uri="{FF2B5EF4-FFF2-40B4-BE49-F238E27FC236}">
                <a16:creationId xmlns:a16="http://schemas.microsoft.com/office/drawing/2014/main" id="{06A28F64-C88A-4B4A-0792-15D3265DE3A6}"/>
              </a:ext>
            </a:extLst>
          </p:cNvPr>
          <p:cNvSpPr>
            <a:spLocks noGrp="1"/>
          </p:cNvSpPr>
          <p:nvPr>
            <p:ph type="sldNum" sz="quarter" idx="12"/>
          </p:nvPr>
        </p:nvSpPr>
        <p:spPr/>
        <p:txBody>
          <a:bodyPr/>
          <a:lstStyle/>
          <a:p>
            <a:fld id="{85980661-90BA-F04A-AD5D-1E7FF08D7391}" type="slidenum">
              <a:rPr lang="en-US" smtClean="0"/>
              <a:t>‹#›</a:t>
            </a:fld>
            <a:endParaRPr lang="en-US"/>
          </a:p>
        </p:txBody>
      </p:sp>
      <p:sp>
        <p:nvSpPr>
          <p:cNvPr id="8" name="Title 1">
            <a:extLst>
              <a:ext uri="{FF2B5EF4-FFF2-40B4-BE49-F238E27FC236}">
                <a16:creationId xmlns:a16="http://schemas.microsoft.com/office/drawing/2014/main" id="{31CC5032-B361-1812-C716-E8059486C8C8}"/>
              </a:ext>
            </a:extLst>
          </p:cNvPr>
          <p:cNvSpPr>
            <a:spLocks noGrp="1"/>
          </p:cNvSpPr>
          <p:nvPr>
            <p:ph type="title"/>
          </p:nvPr>
        </p:nvSpPr>
        <p:spPr>
          <a:xfrm>
            <a:off x="838200" y="529717"/>
            <a:ext cx="8129290" cy="790716"/>
          </a:xfrm>
        </p:spPr>
        <p:txBody>
          <a:bodyPr lIns="0"/>
          <a:lstStyle/>
          <a:p>
            <a:r>
              <a:rPr lang="en-GB"/>
              <a:t>Click to edit Master title style</a:t>
            </a:r>
            <a:endParaRPr lang="en-US"/>
          </a:p>
        </p:txBody>
      </p:sp>
      <p:grpSp>
        <p:nvGrpSpPr>
          <p:cNvPr id="9" name="Group 8">
            <a:extLst>
              <a:ext uri="{FF2B5EF4-FFF2-40B4-BE49-F238E27FC236}">
                <a16:creationId xmlns:a16="http://schemas.microsoft.com/office/drawing/2014/main" id="{8AFEB744-389E-C7C8-6CAD-A18E001807D2}"/>
              </a:ext>
            </a:extLst>
          </p:cNvPr>
          <p:cNvGrpSpPr/>
          <p:nvPr userDrawn="1"/>
        </p:nvGrpSpPr>
        <p:grpSpPr>
          <a:xfrm>
            <a:off x="0" y="6682154"/>
            <a:ext cx="12192000" cy="175847"/>
            <a:chOff x="0" y="6682154"/>
            <a:chExt cx="12192000" cy="175847"/>
          </a:xfrm>
        </p:grpSpPr>
        <p:sp>
          <p:nvSpPr>
            <p:cNvPr id="10" name="Rectangle 9">
              <a:extLst>
                <a:ext uri="{FF2B5EF4-FFF2-40B4-BE49-F238E27FC236}">
                  <a16:creationId xmlns:a16="http://schemas.microsoft.com/office/drawing/2014/main" id="{D4590B90-F9EE-5CC3-20B1-3BF96097527E}"/>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4">
              <a:extLst>
                <a:ext uri="{FF2B5EF4-FFF2-40B4-BE49-F238E27FC236}">
                  <a16:creationId xmlns:a16="http://schemas.microsoft.com/office/drawing/2014/main" id="{E0265FB4-338B-4C5D-DBE2-5D6F3F23C0EE}"/>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a:extLst>
              <a:ext uri="{FF2B5EF4-FFF2-40B4-BE49-F238E27FC236}">
                <a16:creationId xmlns:a16="http://schemas.microsoft.com/office/drawing/2014/main" id="{53BDAC24-5260-F909-35F2-2306F354E604}"/>
              </a:ext>
            </a:extLst>
          </p:cNvPr>
          <p:cNvSpPr/>
          <p:nvPr userDrawn="1"/>
        </p:nvSpPr>
        <p:spPr>
          <a:xfrm rot="2700000">
            <a:off x="-249968" y="-371616"/>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028BF066-5A7F-96E7-5A81-FB6D964C137E}"/>
              </a:ext>
            </a:extLst>
          </p:cNvPr>
          <p:cNvSpPr/>
          <p:nvPr userDrawn="1"/>
        </p:nvSpPr>
        <p:spPr>
          <a:xfrm rot="18900000">
            <a:off x="-371614" y="401053"/>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descr="A black background with blue and yellow text&#10;&#10;Description automatically generated">
            <a:extLst>
              <a:ext uri="{FF2B5EF4-FFF2-40B4-BE49-F238E27FC236}">
                <a16:creationId xmlns:a16="http://schemas.microsoft.com/office/drawing/2014/main" id="{5A1C78A7-4538-090E-77E5-E232979A13A6}"/>
              </a:ext>
            </a:extLst>
          </p:cNvPr>
          <p:cNvPicPr>
            <a:picLocks noChangeAspect="1"/>
          </p:cNvPicPr>
          <p:nvPr userDrawn="1"/>
        </p:nvPicPr>
        <p:blipFill>
          <a:blip r:embed="rId2"/>
          <a:stretch>
            <a:fillRect/>
          </a:stretch>
        </p:blipFill>
        <p:spPr>
          <a:xfrm>
            <a:off x="9089136" y="456833"/>
            <a:ext cx="2264664" cy="647047"/>
          </a:xfrm>
          <a:prstGeom prst="rect">
            <a:avLst/>
          </a:prstGeom>
        </p:spPr>
      </p:pic>
    </p:spTree>
    <p:extLst>
      <p:ext uri="{BB962C8B-B14F-4D97-AF65-F5344CB8AC3E}">
        <p14:creationId xmlns:p14="http://schemas.microsoft.com/office/powerpoint/2010/main" val="1300119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E19EBC9-988B-2BF1-2098-62E21A1EBD97}"/>
              </a:ext>
            </a:extLst>
          </p:cNvPr>
          <p:cNvSpPr>
            <a:spLocks noGrp="1"/>
          </p:cNvSpPr>
          <p:nvPr>
            <p:ph sz="half" idx="2"/>
          </p:nvPr>
        </p:nvSpPr>
        <p:spPr>
          <a:xfrm>
            <a:off x="839788" y="1681163"/>
            <a:ext cx="5157787" cy="4508500"/>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Slide Number Placeholder 8">
            <a:extLst>
              <a:ext uri="{FF2B5EF4-FFF2-40B4-BE49-F238E27FC236}">
                <a16:creationId xmlns:a16="http://schemas.microsoft.com/office/drawing/2014/main" id="{0312489B-256C-3ACE-3DEF-0FCAFC6184AA}"/>
              </a:ext>
            </a:extLst>
          </p:cNvPr>
          <p:cNvSpPr>
            <a:spLocks noGrp="1"/>
          </p:cNvSpPr>
          <p:nvPr>
            <p:ph type="sldNum" sz="quarter" idx="12"/>
          </p:nvPr>
        </p:nvSpPr>
        <p:spPr/>
        <p:txBody>
          <a:bodyPr/>
          <a:lstStyle/>
          <a:p>
            <a:fld id="{85980661-90BA-F04A-AD5D-1E7FF08D7391}" type="slidenum">
              <a:rPr lang="en-US" smtClean="0"/>
              <a:t>‹#›</a:t>
            </a:fld>
            <a:endParaRPr lang="en-US"/>
          </a:p>
        </p:txBody>
      </p:sp>
      <p:sp>
        <p:nvSpPr>
          <p:cNvPr id="10" name="Title 1">
            <a:extLst>
              <a:ext uri="{FF2B5EF4-FFF2-40B4-BE49-F238E27FC236}">
                <a16:creationId xmlns:a16="http://schemas.microsoft.com/office/drawing/2014/main" id="{19322C03-BB3D-1854-69EE-6293B1B6DCFC}"/>
              </a:ext>
            </a:extLst>
          </p:cNvPr>
          <p:cNvSpPr>
            <a:spLocks noGrp="1"/>
          </p:cNvSpPr>
          <p:nvPr>
            <p:ph type="title"/>
          </p:nvPr>
        </p:nvSpPr>
        <p:spPr>
          <a:xfrm>
            <a:off x="838200" y="529717"/>
            <a:ext cx="8129290" cy="790716"/>
          </a:xfrm>
        </p:spPr>
        <p:txBody>
          <a:bodyPr lIns="0"/>
          <a:lstStyle/>
          <a:p>
            <a:r>
              <a:rPr lang="en-GB"/>
              <a:t>Click to edit Master title style</a:t>
            </a:r>
            <a:endParaRPr lang="en-US"/>
          </a:p>
        </p:txBody>
      </p:sp>
      <p:grpSp>
        <p:nvGrpSpPr>
          <p:cNvPr id="11" name="Group 10">
            <a:extLst>
              <a:ext uri="{FF2B5EF4-FFF2-40B4-BE49-F238E27FC236}">
                <a16:creationId xmlns:a16="http://schemas.microsoft.com/office/drawing/2014/main" id="{85581B67-541D-000C-97F1-4839EBE74B6C}"/>
              </a:ext>
            </a:extLst>
          </p:cNvPr>
          <p:cNvGrpSpPr/>
          <p:nvPr userDrawn="1"/>
        </p:nvGrpSpPr>
        <p:grpSpPr>
          <a:xfrm>
            <a:off x="0" y="6682154"/>
            <a:ext cx="12192000" cy="175847"/>
            <a:chOff x="0" y="6682154"/>
            <a:chExt cx="12192000" cy="175847"/>
          </a:xfrm>
        </p:grpSpPr>
        <p:sp>
          <p:nvSpPr>
            <p:cNvPr id="12" name="Rectangle 11">
              <a:extLst>
                <a:ext uri="{FF2B5EF4-FFF2-40B4-BE49-F238E27FC236}">
                  <a16:creationId xmlns:a16="http://schemas.microsoft.com/office/drawing/2014/main" id="{428E666C-AFCD-195B-C613-5D7D3DA5A3F3}"/>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a:extLst>
                <a:ext uri="{FF2B5EF4-FFF2-40B4-BE49-F238E27FC236}">
                  <a16:creationId xmlns:a16="http://schemas.microsoft.com/office/drawing/2014/main" id="{422E1F09-A76B-66F3-43BC-3D9F3D7CE3D5}"/>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13">
            <a:extLst>
              <a:ext uri="{FF2B5EF4-FFF2-40B4-BE49-F238E27FC236}">
                <a16:creationId xmlns:a16="http://schemas.microsoft.com/office/drawing/2014/main" id="{1BCD85BE-6E40-BD85-C18B-BE7391533B0C}"/>
              </a:ext>
            </a:extLst>
          </p:cNvPr>
          <p:cNvSpPr/>
          <p:nvPr userDrawn="1"/>
        </p:nvSpPr>
        <p:spPr>
          <a:xfrm rot="2700000">
            <a:off x="-249968" y="-371616"/>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18D527F5-0AA5-3CDC-5429-8732FA478FFB}"/>
              </a:ext>
            </a:extLst>
          </p:cNvPr>
          <p:cNvSpPr/>
          <p:nvPr userDrawn="1"/>
        </p:nvSpPr>
        <p:spPr>
          <a:xfrm rot="18900000">
            <a:off x="-371614" y="401053"/>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descr="A black background with blue and yellow text&#10;&#10;Description automatically generated">
            <a:extLst>
              <a:ext uri="{FF2B5EF4-FFF2-40B4-BE49-F238E27FC236}">
                <a16:creationId xmlns:a16="http://schemas.microsoft.com/office/drawing/2014/main" id="{C1BA1C5C-11AA-3477-AE72-AF73497C4817}"/>
              </a:ext>
            </a:extLst>
          </p:cNvPr>
          <p:cNvPicPr>
            <a:picLocks noChangeAspect="1"/>
          </p:cNvPicPr>
          <p:nvPr userDrawn="1"/>
        </p:nvPicPr>
        <p:blipFill>
          <a:blip r:embed="rId2"/>
          <a:stretch>
            <a:fillRect/>
          </a:stretch>
        </p:blipFill>
        <p:spPr>
          <a:xfrm>
            <a:off x="9089136" y="456833"/>
            <a:ext cx="2264664" cy="647047"/>
          </a:xfrm>
          <a:prstGeom prst="rect">
            <a:avLst/>
          </a:prstGeom>
        </p:spPr>
      </p:pic>
      <p:sp>
        <p:nvSpPr>
          <p:cNvPr id="18" name="Picture Placeholder 17">
            <a:extLst>
              <a:ext uri="{FF2B5EF4-FFF2-40B4-BE49-F238E27FC236}">
                <a16:creationId xmlns:a16="http://schemas.microsoft.com/office/drawing/2014/main" id="{6214F12A-1917-218C-91DF-1CF5010D31B3}"/>
              </a:ext>
            </a:extLst>
          </p:cNvPr>
          <p:cNvSpPr>
            <a:spLocks noGrp="1"/>
          </p:cNvSpPr>
          <p:nvPr>
            <p:ph type="pic" sz="quarter" idx="13"/>
          </p:nvPr>
        </p:nvSpPr>
        <p:spPr>
          <a:xfrm>
            <a:off x="6096000" y="1681163"/>
            <a:ext cx="6096000" cy="5000625"/>
          </a:xfrm>
        </p:spPr>
        <p:txBody>
          <a:bodyPr/>
          <a:lstStyle/>
          <a:p>
            <a:endParaRPr lang="en-US"/>
          </a:p>
        </p:txBody>
      </p:sp>
    </p:spTree>
    <p:extLst>
      <p:ext uri="{BB962C8B-B14F-4D97-AF65-F5344CB8AC3E}">
        <p14:creationId xmlns:p14="http://schemas.microsoft.com/office/powerpoint/2010/main" val="1240152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790B82-0255-E781-58D6-CA9560AEEE2D}"/>
              </a:ext>
            </a:extLst>
          </p:cNvPr>
          <p:cNvSpPr>
            <a:spLocks noGrp="1"/>
          </p:cNvSpPr>
          <p:nvPr>
            <p:ph type="sldNum" sz="quarter" idx="12"/>
          </p:nvPr>
        </p:nvSpPr>
        <p:spPr/>
        <p:txBody>
          <a:bodyPr/>
          <a:lstStyle/>
          <a:p>
            <a:fld id="{85980661-90BA-F04A-AD5D-1E7FF08D7391}" type="slidenum">
              <a:rPr lang="en-US" smtClean="0"/>
              <a:t>‹#›</a:t>
            </a:fld>
            <a:endParaRPr lang="en-US"/>
          </a:p>
        </p:txBody>
      </p:sp>
      <p:sp>
        <p:nvSpPr>
          <p:cNvPr id="6" name="Title 1">
            <a:extLst>
              <a:ext uri="{FF2B5EF4-FFF2-40B4-BE49-F238E27FC236}">
                <a16:creationId xmlns:a16="http://schemas.microsoft.com/office/drawing/2014/main" id="{B474BE51-2A19-9EE6-B954-762790E78F5D}"/>
              </a:ext>
            </a:extLst>
          </p:cNvPr>
          <p:cNvSpPr>
            <a:spLocks noGrp="1"/>
          </p:cNvSpPr>
          <p:nvPr>
            <p:ph type="title"/>
          </p:nvPr>
        </p:nvSpPr>
        <p:spPr>
          <a:xfrm>
            <a:off x="838200" y="529717"/>
            <a:ext cx="8129290" cy="790716"/>
          </a:xfrm>
        </p:spPr>
        <p:txBody>
          <a:bodyPr lIns="0"/>
          <a:lstStyle/>
          <a:p>
            <a:r>
              <a:rPr lang="en-GB"/>
              <a:t>Click to edit Master title style</a:t>
            </a:r>
            <a:endParaRPr lang="en-US"/>
          </a:p>
        </p:txBody>
      </p:sp>
      <p:grpSp>
        <p:nvGrpSpPr>
          <p:cNvPr id="7" name="Group 6">
            <a:extLst>
              <a:ext uri="{FF2B5EF4-FFF2-40B4-BE49-F238E27FC236}">
                <a16:creationId xmlns:a16="http://schemas.microsoft.com/office/drawing/2014/main" id="{682BF829-CD54-D895-4C28-5495AD946BB9}"/>
              </a:ext>
            </a:extLst>
          </p:cNvPr>
          <p:cNvGrpSpPr/>
          <p:nvPr userDrawn="1"/>
        </p:nvGrpSpPr>
        <p:grpSpPr>
          <a:xfrm>
            <a:off x="0" y="6682154"/>
            <a:ext cx="12192000" cy="175847"/>
            <a:chOff x="0" y="6682154"/>
            <a:chExt cx="12192000" cy="175847"/>
          </a:xfrm>
        </p:grpSpPr>
        <p:sp>
          <p:nvSpPr>
            <p:cNvPr id="8" name="Rectangle 7">
              <a:extLst>
                <a:ext uri="{FF2B5EF4-FFF2-40B4-BE49-F238E27FC236}">
                  <a16:creationId xmlns:a16="http://schemas.microsoft.com/office/drawing/2014/main" id="{120388BF-4CB7-596E-6106-662BE3340FB8}"/>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
              <a:extLst>
                <a:ext uri="{FF2B5EF4-FFF2-40B4-BE49-F238E27FC236}">
                  <a16:creationId xmlns:a16="http://schemas.microsoft.com/office/drawing/2014/main" id="{8807FB6D-E99E-13F3-75DF-85E6F5E430C5}"/>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a:extLst>
              <a:ext uri="{FF2B5EF4-FFF2-40B4-BE49-F238E27FC236}">
                <a16:creationId xmlns:a16="http://schemas.microsoft.com/office/drawing/2014/main" id="{9FB60990-D00D-74CE-4534-FB323AF5E885}"/>
              </a:ext>
            </a:extLst>
          </p:cNvPr>
          <p:cNvSpPr/>
          <p:nvPr userDrawn="1"/>
        </p:nvSpPr>
        <p:spPr>
          <a:xfrm rot="2700000">
            <a:off x="-249968" y="-371616"/>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C6BD5E2C-4DD0-D2F0-7845-7B573106AA67}"/>
              </a:ext>
            </a:extLst>
          </p:cNvPr>
          <p:cNvSpPr/>
          <p:nvPr userDrawn="1"/>
        </p:nvSpPr>
        <p:spPr>
          <a:xfrm rot="18900000">
            <a:off x="-371614" y="401053"/>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black background with blue and yellow text&#10;&#10;Description automatically generated">
            <a:extLst>
              <a:ext uri="{FF2B5EF4-FFF2-40B4-BE49-F238E27FC236}">
                <a16:creationId xmlns:a16="http://schemas.microsoft.com/office/drawing/2014/main" id="{39E58063-FDB6-2FDF-7E99-C7AEEEC68ECF}"/>
              </a:ext>
            </a:extLst>
          </p:cNvPr>
          <p:cNvPicPr>
            <a:picLocks noChangeAspect="1"/>
          </p:cNvPicPr>
          <p:nvPr userDrawn="1"/>
        </p:nvPicPr>
        <p:blipFill>
          <a:blip r:embed="rId2"/>
          <a:stretch>
            <a:fillRect/>
          </a:stretch>
        </p:blipFill>
        <p:spPr>
          <a:xfrm>
            <a:off x="9089136" y="456833"/>
            <a:ext cx="2264664" cy="647047"/>
          </a:xfrm>
          <a:prstGeom prst="rect">
            <a:avLst/>
          </a:prstGeom>
        </p:spPr>
      </p:pic>
    </p:spTree>
    <p:extLst>
      <p:ext uri="{BB962C8B-B14F-4D97-AF65-F5344CB8AC3E}">
        <p14:creationId xmlns:p14="http://schemas.microsoft.com/office/powerpoint/2010/main" val="2554790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86AB69-8AC6-EAAF-D423-DED711B6D9CC}"/>
              </a:ext>
            </a:extLst>
          </p:cNvPr>
          <p:cNvSpPr>
            <a:spLocks noGrp="1"/>
          </p:cNvSpPr>
          <p:nvPr>
            <p:ph type="sldNum" sz="quarter" idx="12"/>
          </p:nvPr>
        </p:nvSpPr>
        <p:spPr/>
        <p:txBody>
          <a:bodyPr/>
          <a:lstStyle/>
          <a:p>
            <a:fld id="{85980661-90BA-F04A-AD5D-1E7FF08D7391}" type="slidenum">
              <a:rPr lang="en-US" smtClean="0"/>
              <a:t>‹#›</a:t>
            </a:fld>
            <a:endParaRPr lang="en-US"/>
          </a:p>
        </p:txBody>
      </p:sp>
      <p:grpSp>
        <p:nvGrpSpPr>
          <p:cNvPr id="6" name="Group 5">
            <a:extLst>
              <a:ext uri="{FF2B5EF4-FFF2-40B4-BE49-F238E27FC236}">
                <a16:creationId xmlns:a16="http://schemas.microsoft.com/office/drawing/2014/main" id="{4770F734-6A49-AC04-ACB2-420E08C477F8}"/>
              </a:ext>
            </a:extLst>
          </p:cNvPr>
          <p:cNvGrpSpPr/>
          <p:nvPr userDrawn="1"/>
        </p:nvGrpSpPr>
        <p:grpSpPr>
          <a:xfrm>
            <a:off x="0" y="6682154"/>
            <a:ext cx="12192000" cy="175847"/>
            <a:chOff x="0" y="6682154"/>
            <a:chExt cx="12192000" cy="175847"/>
          </a:xfrm>
        </p:grpSpPr>
        <p:sp>
          <p:nvSpPr>
            <p:cNvPr id="7" name="Rectangle 6">
              <a:extLst>
                <a:ext uri="{FF2B5EF4-FFF2-40B4-BE49-F238E27FC236}">
                  <a16:creationId xmlns:a16="http://schemas.microsoft.com/office/drawing/2014/main" id="{54DFF825-2EC9-2B95-E0AF-7E81422B0473}"/>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4">
              <a:extLst>
                <a:ext uri="{FF2B5EF4-FFF2-40B4-BE49-F238E27FC236}">
                  <a16:creationId xmlns:a16="http://schemas.microsoft.com/office/drawing/2014/main" id="{E0E39A16-5E9A-FB76-85A0-210046360D43}"/>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2846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9502E-9080-4ED7-BF16-58233F7198E2}"/>
              </a:ext>
            </a:extLst>
          </p:cNvPr>
          <p:cNvSpPr>
            <a:spLocks noGrp="1"/>
          </p:cNvSpPr>
          <p:nvPr>
            <p:ph type="title"/>
          </p:nvPr>
        </p:nvSpPr>
        <p:spPr>
          <a:xfrm>
            <a:off x="838200" y="529717"/>
            <a:ext cx="8129290" cy="790716"/>
          </a:xfrm>
        </p:spPr>
        <p:txBody>
          <a:bodyPr lIns="0"/>
          <a:lstStyle/>
          <a:p>
            <a:r>
              <a:rPr lang="en-GB"/>
              <a:t>Click to edit Master title style</a:t>
            </a:r>
            <a:endParaRPr lang="en-US"/>
          </a:p>
        </p:txBody>
      </p:sp>
      <p:sp>
        <p:nvSpPr>
          <p:cNvPr id="3" name="Content Placeholder 2">
            <a:extLst>
              <a:ext uri="{FF2B5EF4-FFF2-40B4-BE49-F238E27FC236}">
                <a16:creationId xmlns:a16="http://schemas.microsoft.com/office/drawing/2014/main" id="{3039769A-5E84-9297-F7E3-6326217A2B0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5">
            <a:extLst>
              <a:ext uri="{FF2B5EF4-FFF2-40B4-BE49-F238E27FC236}">
                <a16:creationId xmlns:a16="http://schemas.microsoft.com/office/drawing/2014/main" id="{C1A88B44-97D2-2756-BC83-03907F54CE14}"/>
              </a:ext>
            </a:extLst>
          </p:cNvPr>
          <p:cNvSpPr>
            <a:spLocks noGrp="1"/>
          </p:cNvSpPr>
          <p:nvPr>
            <p:ph type="sldNum" sz="quarter" idx="12"/>
          </p:nvPr>
        </p:nvSpPr>
        <p:spPr/>
        <p:txBody>
          <a:bodyPr/>
          <a:lstStyle/>
          <a:p>
            <a:fld id="{85980661-90BA-F04A-AD5D-1E7FF08D7391}" type="slidenum">
              <a:rPr lang="en-US" smtClean="0"/>
              <a:t>‹#›</a:t>
            </a:fld>
            <a:endParaRPr lang="en-US"/>
          </a:p>
        </p:txBody>
      </p:sp>
      <p:grpSp>
        <p:nvGrpSpPr>
          <p:cNvPr id="7" name="Group 6">
            <a:extLst>
              <a:ext uri="{FF2B5EF4-FFF2-40B4-BE49-F238E27FC236}">
                <a16:creationId xmlns:a16="http://schemas.microsoft.com/office/drawing/2014/main" id="{B59290AA-53F9-B1DD-F0B1-5B02E2EF2665}"/>
              </a:ext>
            </a:extLst>
          </p:cNvPr>
          <p:cNvGrpSpPr/>
          <p:nvPr userDrawn="1"/>
        </p:nvGrpSpPr>
        <p:grpSpPr>
          <a:xfrm>
            <a:off x="0" y="6682154"/>
            <a:ext cx="12192000" cy="175847"/>
            <a:chOff x="0" y="6682154"/>
            <a:chExt cx="12192000" cy="175847"/>
          </a:xfrm>
        </p:grpSpPr>
        <p:sp>
          <p:nvSpPr>
            <p:cNvPr id="8" name="Rectangle 7">
              <a:extLst>
                <a:ext uri="{FF2B5EF4-FFF2-40B4-BE49-F238E27FC236}">
                  <a16:creationId xmlns:a16="http://schemas.microsoft.com/office/drawing/2014/main" id="{4C4B5457-3146-AC90-3911-8E6D81AEA33F}"/>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
              <a:extLst>
                <a:ext uri="{FF2B5EF4-FFF2-40B4-BE49-F238E27FC236}">
                  <a16:creationId xmlns:a16="http://schemas.microsoft.com/office/drawing/2014/main" id="{41A65441-6008-53EC-90FB-1EB4F15BAB9C}"/>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13">
            <a:extLst>
              <a:ext uri="{FF2B5EF4-FFF2-40B4-BE49-F238E27FC236}">
                <a16:creationId xmlns:a16="http://schemas.microsoft.com/office/drawing/2014/main" id="{DE9A678C-F044-DFDC-1E9B-9CA28573A7C8}"/>
              </a:ext>
            </a:extLst>
          </p:cNvPr>
          <p:cNvSpPr/>
          <p:nvPr userDrawn="1"/>
        </p:nvSpPr>
        <p:spPr>
          <a:xfrm rot="2700000">
            <a:off x="-249968" y="-371616"/>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4D1A3F51-F4FA-AD7B-31AF-BC628AC576B0}"/>
              </a:ext>
            </a:extLst>
          </p:cNvPr>
          <p:cNvSpPr/>
          <p:nvPr userDrawn="1"/>
        </p:nvSpPr>
        <p:spPr>
          <a:xfrm rot="18900000">
            <a:off x="-371614" y="401053"/>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descr="A black background with blue and yellow text&#10;&#10;Description automatically generated">
            <a:extLst>
              <a:ext uri="{FF2B5EF4-FFF2-40B4-BE49-F238E27FC236}">
                <a16:creationId xmlns:a16="http://schemas.microsoft.com/office/drawing/2014/main" id="{25ED312C-D712-6609-D421-BEAC2442F175}"/>
              </a:ext>
            </a:extLst>
          </p:cNvPr>
          <p:cNvPicPr>
            <a:picLocks noChangeAspect="1"/>
          </p:cNvPicPr>
          <p:nvPr userDrawn="1"/>
        </p:nvPicPr>
        <p:blipFill>
          <a:blip r:embed="rId2"/>
          <a:stretch>
            <a:fillRect/>
          </a:stretch>
        </p:blipFill>
        <p:spPr>
          <a:xfrm>
            <a:off x="9089136" y="456833"/>
            <a:ext cx="2264664" cy="647047"/>
          </a:xfrm>
          <a:prstGeom prst="rect">
            <a:avLst/>
          </a:prstGeom>
        </p:spPr>
      </p:pic>
    </p:spTree>
    <p:extLst>
      <p:ext uri="{BB962C8B-B14F-4D97-AF65-F5344CB8AC3E}">
        <p14:creationId xmlns:p14="http://schemas.microsoft.com/office/powerpoint/2010/main" val="3188629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16DA16-B7E5-3414-FFF8-E5633555D59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C58BFA1E-8F1F-730A-72D0-C1E962B404A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Slide Number Placeholder 6">
            <a:extLst>
              <a:ext uri="{FF2B5EF4-FFF2-40B4-BE49-F238E27FC236}">
                <a16:creationId xmlns:a16="http://schemas.microsoft.com/office/drawing/2014/main" id="{06A28F64-C88A-4B4A-0792-15D3265DE3A6}"/>
              </a:ext>
            </a:extLst>
          </p:cNvPr>
          <p:cNvSpPr>
            <a:spLocks noGrp="1"/>
          </p:cNvSpPr>
          <p:nvPr>
            <p:ph type="sldNum" sz="quarter" idx="12"/>
          </p:nvPr>
        </p:nvSpPr>
        <p:spPr/>
        <p:txBody>
          <a:bodyPr/>
          <a:lstStyle/>
          <a:p>
            <a:fld id="{85980661-90BA-F04A-AD5D-1E7FF08D7391}" type="slidenum">
              <a:rPr lang="en-US" smtClean="0"/>
              <a:t>‹#›</a:t>
            </a:fld>
            <a:endParaRPr lang="en-US"/>
          </a:p>
        </p:txBody>
      </p:sp>
      <p:grpSp>
        <p:nvGrpSpPr>
          <p:cNvPr id="9" name="Group 8">
            <a:extLst>
              <a:ext uri="{FF2B5EF4-FFF2-40B4-BE49-F238E27FC236}">
                <a16:creationId xmlns:a16="http://schemas.microsoft.com/office/drawing/2014/main" id="{8AFEB744-389E-C7C8-6CAD-A18E001807D2}"/>
              </a:ext>
            </a:extLst>
          </p:cNvPr>
          <p:cNvGrpSpPr/>
          <p:nvPr userDrawn="1"/>
        </p:nvGrpSpPr>
        <p:grpSpPr>
          <a:xfrm>
            <a:off x="0" y="6682154"/>
            <a:ext cx="12192000" cy="175847"/>
            <a:chOff x="0" y="6682154"/>
            <a:chExt cx="12192000" cy="175847"/>
          </a:xfrm>
        </p:grpSpPr>
        <p:sp>
          <p:nvSpPr>
            <p:cNvPr id="10" name="Rectangle 9">
              <a:extLst>
                <a:ext uri="{FF2B5EF4-FFF2-40B4-BE49-F238E27FC236}">
                  <a16:creationId xmlns:a16="http://schemas.microsoft.com/office/drawing/2014/main" id="{D4590B90-F9EE-5CC3-20B1-3BF96097527E}"/>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4">
              <a:extLst>
                <a:ext uri="{FF2B5EF4-FFF2-40B4-BE49-F238E27FC236}">
                  <a16:creationId xmlns:a16="http://schemas.microsoft.com/office/drawing/2014/main" id="{E0265FB4-338B-4C5D-DBE2-5D6F3F23C0EE}"/>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a:extLst>
              <a:ext uri="{FF2B5EF4-FFF2-40B4-BE49-F238E27FC236}">
                <a16:creationId xmlns:a16="http://schemas.microsoft.com/office/drawing/2014/main" id="{53BDAC24-5260-F909-35F2-2306F354E604}"/>
              </a:ext>
            </a:extLst>
          </p:cNvPr>
          <p:cNvSpPr/>
          <p:nvPr userDrawn="1"/>
        </p:nvSpPr>
        <p:spPr>
          <a:xfrm rot="2700000">
            <a:off x="-249968" y="-371616"/>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028BF066-5A7F-96E7-5A81-FB6D964C137E}"/>
              </a:ext>
            </a:extLst>
          </p:cNvPr>
          <p:cNvSpPr/>
          <p:nvPr userDrawn="1"/>
        </p:nvSpPr>
        <p:spPr>
          <a:xfrm rot="18900000">
            <a:off x="-371614" y="401053"/>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descr="A black background with blue and yellow text&#10;&#10;Description automatically generated">
            <a:extLst>
              <a:ext uri="{FF2B5EF4-FFF2-40B4-BE49-F238E27FC236}">
                <a16:creationId xmlns:a16="http://schemas.microsoft.com/office/drawing/2014/main" id="{5A1C78A7-4538-090E-77E5-E232979A13A6}"/>
              </a:ext>
            </a:extLst>
          </p:cNvPr>
          <p:cNvPicPr>
            <a:picLocks noChangeAspect="1"/>
          </p:cNvPicPr>
          <p:nvPr userDrawn="1"/>
        </p:nvPicPr>
        <p:blipFill>
          <a:blip r:embed="rId2"/>
          <a:stretch>
            <a:fillRect/>
          </a:stretch>
        </p:blipFill>
        <p:spPr>
          <a:xfrm>
            <a:off x="9089136" y="456833"/>
            <a:ext cx="2264664" cy="647047"/>
          </a:xfrm>
          <a:prstGeom prst="rect">
            <a:avLst/>
          </a:prstGeom>
        </p:spPr>
      </p:pic>
      <p:sp>
        <p:nvSpPr>
          <p:cNvPr id="15" name="Title 1">
            <a:extLst>
              <a:ext uri="{FF2B5EF4-FFF2-40B4-BE49-F238E27FC236}">
                <a16:creationId xmlns:a16="http://schemas.microsoft.com/office/drawing/2014/main" id="{9B2A4392-AF03-B24F-BBB7-3A52F2651C12}"/>
              </a:ext>
            </a:extLst>
          </p:cNvPr>
          <p:cNvSpPr>
            <a:spLocks noGrp="1"/>
          </p:cNvSpPr>
          <p:nvPr>
            <p:ph type="title"/>
          </p:nvPr>
        </p:nvSpPr>
        <p:spPr>
          <a:xfrm>
            <a:off x="838200" y="529717"/>
            <a:ext cx="8129290" cy="790716"/>
          </a:xfrm>
        </p:spPr>
        <p:txBody>
          <a:bodyPr lIns="0"/>
          <a:lstStyle/>
          <a:p>
            <a:r>
              <a:rPr lang="en-GB"/>
              <a:t>Click to edit Master title style</a:t>
            </a:r>
            <a:endParaRPr lang="en-US"/>
          </a:p>
        </p:txBody>
      </p:sp>
    </p:spTree>
    <p:extLst>
      <p:ext uri="{BB962C8B-B14F-4D97-AF65-F5344CB8AC3E}">
        <p14:creationId xmlns:p14="http://schemas.microsoft.com/office/powerpoint/2010/main" val="3881755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E19EBC9-988B-2BF1-2098-62E21A1EBD97}"/>
              </a:ext>
            </a:extLst>
          </p:cNvPr>
          <p:cNvSpPr>
            <a:spLocks noGrp="1"/>
          </p:cNvSpPr>
          <p:nvPr>
            <p:ph sz="half" idx="2"/>
          </p:nvPr>
        </p:nvSpPr>
        <p:spPr>
          <a:xfrm>
            <a:off x="839788" y="1681163"/>
            <a:ext cx="5157787" cy="4508500"/>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Slide Number Placeholder 8">
            <a:extLst>
              <a:ext uri="{FF2B5EF4-FFF2-40B4-BE49-F238E27FC236}">
                <a16:creationId xmlns:a16="http://schemas.microsoft.com/office/drawing/2014/main" id="{0312489B-256C-3ACE-3DEF-0FCAFC6184AA}"/>
              </a:ext>
            </a:extLst>
          </p:cNvPr>
          <p:cNvSpPr>
            <a:spLocks noGrp="1"/>
          </p:cNvSpPr>
          <p:nvPr>
            <p:ph type="sldNum" sz="quarter" idx="12"/>
          </p:nvPr>
        </p:nvSpPr>
        <p:spPr/>
        <p:txBody>
          <a:bodyPr/>
          <a:lstStyle/>
          <a:p>
            <a:fld id="{85980661-90BA-F04A-AD5D-1E7FF08D7391}" type="slidenum">
              <a:rPr lang="en-US" smtClean="0"/>
              <a:t>‹#›</a:t>
            </a:fld>
            <a:endParaRPr lang="en-US"/>
          </a:p>
        </p:txBody>
      </p:sp>
      <p:sp>
        <p:nvSpPr>
          <p:cNvPr id="10" name="Title 1">
            <a:extLst>
              <a:ext uri="{FF2B5EF4-FFF2-40B4-BE49-F238E27FC236}">
                <a16:creationId xmlns:a16="http://schemas.microsoft.com/office/drawing/2014/main" id="{19322C03-BB3D-1854-69EE-6293B1B6DCFC}"/>
              </a:ext>
            </a:extLst>
          </p:cNvPr>
          <p:cNvSpPr>
            <a:spLocks noGrp="1"/>
          </p:cNvSpPr>
          <p:nvPr>
            <p:ph type="title"/>
          </p:nvPr>
        </p:nvSpPr>
        <p:spPr>
          <a:xfrm>
            <a:off x="838200" y="529717"/>
            <a:ext cx="8129290" cy="790716"/>
          </a:xfrm>
        </p:spPr>
        <p:txBody>
          <a:bodyPr lIns="0"/>
          <a:lstStyle/>
          <a:p>
            <a:r>
              <a:rPr lang="en-GB"/>
              <a:t>Click to edit Master title style</a:t>
            </a:r>
            <a:endParaRPr lang="en-US"/>
          </a:p>
        </p:txBody>
      </p:sp>
      <p:grpSp>
        <p:nvGrpSpPr>
          <p:cNvPr id="11" name="Group 10">
            <a:extLst>
              <a:ext uri="{FF2B5EF4-FFF2-40B4-BE49-F238E27FC236}">
                <a16:creationId xmlns:a16="http://schemas.microsoft.com/office/drawing/2014/main" id="{85581B67-541D-000C-97F1-4839EBE74B6C}"/>
              </a:ext>
            </a:extLst>
          </p:cNvPr>
          <p:cNvGrpSpPr/>
          <p:nvPr userDrawn="1"/>
        </p:nvGrpSpPr>
        <p:grpSpPr>
          <a:xfrm>
            <a:off x="0" y="6682154"/>
            <a:ext cx="12192000" cy="175847"/>
            <a:chOff x="0" y="6682154"/>
            <a:chExt cx="12192000" cy="175847"/>
          </a:xfrm>
        </p:grpSpPr>
        <p:sp>
          <p:nvSpPr>
            <p:cNvPr id="12" name="Rectangle 11">
              <a:extLst>
                <a:ext uri="{FF2B5EF4-FFF2-40B4-BE49-F238E27FC236}">
                  <a16:creationId xmlns:a16="http://schemas.microsoft.com/office/drawing/2014/main" id="{428E666C-AFCD-195B-C613-5D7D3DA5A3F3}"/>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a:extLst>
                <a:ext uri="{FF2B5EF4-FFF2-40B4-BE49-F238E27FC236}">
                  <a16:creationId xmlns:a16="http://schemas.microsoft.com/office/drawing/2014/main" id="{422E1F09-A76B-66F3-43BC-3D9F3D7CE3D5}"/>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13">
            <a:extLst>
              <a:ext uri="{FF2B5EF4-FFF2-40B4-BE49-F238E27FC236}">
                <a16:creationId xmlns:a16="http://schemas.microsoft.com/office/drawing/2014/main" id="{1BCD85BE-6E40-BD85-C18B-BE7391533B0C}"/>
              </a:ext>
            </a:extLst>
          </p:cNvPr>
          <p:cNvSpPr/>
          <p:nvPr userDrawn="1"/>
        </p:nvSpPr>
        <p:spPr>
          <a:xfrm rot="2700000">
            <a:off x="-249968" y="-371616"/>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18D527F5-0AA5-3CDC-5429-8732FA478FFB}"/>
              </a:ext>
            </a:extLst>
          </p:cNvPr>
          <p:cNvSpPr/>
          <p:nvPr userDrawn="1"/>
        </p:nvSpPr>
        <p:spPr>
          <a:xfrm rot="18900000">
            <a:off x="-371614" y="401053"/>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descr="A black background with blue and yellow text&#10;&#10;Description automatically generated">
            <a:extLst>
              <a:ext uri="{FF2B5EF4-FFF2-40B4-BE49-F238E27FC236}">
                <a16:creationId xmlns:a16="http://schemas.microsoft.com/office/drawing/2014/main" id="{C1BA1C5C-11AA-3477-AE72-AF73497C4817}"/>
              </a:ext>
            </a:extLst>
          </p:cNvPr>
          <p:cNvPicPr>
            <a:picLocks noChangeAspect="1"/>
          </p:cNvPicPr>
          <p:nvPr userDrawn="1"/>
        </p:nvPicPr>
        <p:blipFill>
          <a:blip r:embed="rId2"/>
          <a:stretch>
            <a:fillRect/>
          </a:stretch>
        </p:blipFill>
        <p:spPr>
          <a:xfrm>
            <a:off x="9089136" y="456833"/>
            <a:ext cx="2264664" cy="647047"/>
          </a:xfrm>
          <a:prstGeom prst="rect">
            <a:avLst/>
          </a:prstGeom>
        </p:spPr>
      </p:pic>
      <p:sp>
        <p:nvSpPr>
          <p:cNvPr id="18" name="Picture Placeholder 17">
            <a:extLst>
              <a:ext uri="{FF2B5EF4-FFF2-40B4-BE49-F238E27FC236}">
                <a16:creationId xmlns:a16="http://schemas.microsoft.com/office/drawing/2014/main" id="{6214F12A-1917-218C-91DF-1CF5010D31B3}"/>
              </a:ext>
            </a:extLst>
          </p:cNvPr>
          <p:cNvSpPr>
            <a:spLocks noGrp="1"/>
          </p:cNvSpPr>
          <p:nvPr>
            <p:ph type="pic" sz="quarter" idx="13"/>
          </p:nvPr>
        </p:nvSpPr>
        <p:spPr>
          <a:xfrm>
            <a:off x="6096000" y="1681163"/>
            <a:ext cx="6096000" cy="5000625"/>
          </a:xfrm>
        </p:spPr>
        <p:txBody>
          <a:bodyPr/>
          <a:lstStyle/>
          <a:p>
            <a:endParaRPr lang="en-US"/>
          </a:p>
        </p:txBody>
      </p:sp>
    </p:spTree>
    <p:extLst>
      <p:ext uri="{BB962C8B-B14F-4D97-AF65-F5344CB8AC3E}">
        <p14:creationId xmlns:p14="http://schemas.microsoft.com/office/powerpoint/2010/main" val="1596327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790B82-0255-E781-58D6-CA9560AEEE2D}"/>
              </a:ext>
            </a:extLst>
          </p:cNvPr>
          <p:cNvSpPr>
            <a:spLocks noGrp="1"/>
          </p:cNvSpPr>
          <p:nvPr>
            <p:ph type="sldNum" sz="quarter" idx="12"/>
          </p:nvPr>
        </p:nvSpPr>
        <p:spPr/>
        <p:txBody>
          <a:bodyPr/>
          <a:lstStyle/>
          <a:p>
            <a:fld id="{85980661-90BA-F04A-AD5D-1E7FF08D7391}" type="slidenum">
              <a:rPr lang="en-US" smtClean="0"/>
              <a:t>‹#›</a:t>
            </a:fld>
            <a:endParaRPr lang="en-US"/>
          </a:p>
        </p:txBody>
      </p:sp>
      <p:grpSp>
        <p:nvGrpSpPr>
          <p:cNvPr id="7" name="Group 6">
            <a:extLst>
              <a:ext uri="{FF2B5EF4-FFF2-40B4-BE49-F238E27FC236}">
                <a16:creationId xmlns:a16="http://schemas.microsoft.com/office/drawing/2014/main" id="{682BF829-CD54-D895-4C28-5495AD946BB9}"/>
              </a:ext>
            </a:extLst>
          </p:cNvPr>
          <p:cNvGrpSpPr/>
          <p:nvPr userDrawn="1"/>
        </p:nvGrpSpPr>
        <p:grpSpPr>
          <a:xfrm>
            <a:off x="0" y="6682154"/>
            <a:ext cx="12192000" cy="175847"/>
            <a:chOff x="0" y="6682154"/>
            <a:chExt cx="12192000" cy="175847"/>
          </a:xfrm>
        </p:grpSpPr>
        <p:sp>
          <p:nvSpPr>
            <p:cNvPr id="8" name="Rectangle 7">
              <a:extLst>
                <a:ext uri="{FF2B5EF4-FFF2-40B4-BE49-F238E27FC236}">
                  <a16:creationId xmlns:a16="http://schemas.microsoft.com/office/drawing/2014/main" id="{120388BF-4CB7-596E-6106-662BE3340FB8}"/>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
              <a:extLst>
                <a:ext uri="{FF2B5EF4-FFF2-40B4-BE49-F238E27FC236}">
                  <a16:creationId xmlns:a16="http://schemas.microsoft.com/office/drawing/2014/main" id="{8807FB6D-E99E-13F3-75DF-85E6F5E430C5}"/>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a:extLst>
              <a:ext uri="{FF2B5EF4-FFF2-40B4-BE49-F238E27FC236}">
                <a16:creationId xmlns:a16="http://schemas.microsoft.com/office/drawing/2014/main" id="{9FB60990-D00D-74CE-4534-FB323AF5E885}"/>
              </a:ext>
            </a:extLst>
          </p:cNvPr>
          <p:cNvSpPr/>
          <p:nvPr userDrawn="1"/>
        </p:nvSpPr>
        <p:spPr>
          <a:xfrm rot="2700000">
            <a:off x="-249968" y="-371616"/>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C6BD5E2C-4DD0-D2F0-7845-7B573106AA67}"/>
              </a:ext>
            </a:extLst>
          </p:cNvPr>
          <p:cNvSpPr/>
          <p:nvPr userDrawn="1"/>
        </p:nvSpPr>
        <p:spPr>
          <a:xfrm rot="18900000">
            <a:off x="-371614" y="401053"/>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black background with blue and yellow text&#10;&#10;Description automatically generated">
            <a:extLst>
              <a:ext uri="{FF2B5EF4-FFF2-40B4-BE49-F238E27FC236}">
                <a16:creationId xmlns:a16="http://schemas.microsoft.com/office/drawing/2014/main" id="{39E58063-FDB6-2FDF-7E99-C7AEEEC68ECF}"/>
              </a:ext>
            </a:extLst>
          </p:cNvPr>
          <p:cNvPicPr>
            <a:picLocks noChangeAspect="1"/>
          </p:cNvPicPr>
          <p:nvPr userDrawn="1"/>
        </p:nvPicPr>
        <p:blipFill>
          <a:blip r:embed="rId2"/>
          <a:stretch>
            <a:fillRect/>
          </a:stretch>
        </p:blipFill>
        <p:spPr>
          <a:xfrm>
            <a:off x="9089136" y="456833"/>
            <a:ext cx="2264664" cy="647047"/>
          </a:xfrm>
          <a:prstGeom prst="rect">
            <a:avLst/>
          </a:prstGeom>
        </p:spPr>
      </p:pic>
      <p:sp>
        <p:nvSpPr>
          <p:cNvPr id="13" name="Title 1">
            <a:extLst>
              <a:ext uri="{FF2B5EF4-FFF2-40B4-BE49-F238E27FC236}">
                <a16:creationId xmlns:a16="http://schemas.microsoft.com/office/drawing/2014/main" id="{07D470C5-0108-55B6-05FF-D21A479C55C0}"/>
              </a:ext>
            </a:extLst>
          </p:cNvPr>
          <p:cNvSpPr>
            <a:spLocks noGrp="1"/>
          </p:cNvSpPr>
          <p:nvPr>
            <p:ph type="title"/>
          </p:nvPr>
        </p:nvSpPr>
        <p:spPr>
          <a:xfrm>
            <a:off x="838200" y="529717"/>
            <a:ext cx="8129290" cy="790716"/>
          </a:xfrm>
        </p:spPr>
        <p:txBody>
          <a:bodyPr lIns="0"/>
          <a:lstStyle/>
          <a:p>
            <a:r>
              <a:rPr lang="en-GB"/>
              <a:t>Click to edit Master title style</a:t>
            </a:r>
            <a:endParaRPr lang="en-US"/>
          </a:p>
        </p:txBody>
      </p:sp>
    </p:spTree>
    <p:extLst>
      <p:ext uri="{BB962C8B-B14F-4D97-AF65-F5344CB8AC3E}">
        <p14:creationId xmlns:p14="http://schemas.microsoft.com/office/powerpoint/2010/main" val="4142397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86AB69-8AC6-EAAF-D423-DED711B6D9CC}"/>
              </a:ext>
            </a:extLst>
          </p:cNvPr>
          <p:cNvSpPr>
            <a:spLocks noGrp="1"/>
          </p:cNvSpPr>
          <p:nvPr>
            <p:ph type="sldNum" sz="quarter" idx="12"/>
          </p:nvPr>
        </p:nvSpPr>
        <p:spPr/>
        <p:txBody>
          <a:bodyPr/>
          <a:lstStyle/>
          <a:p>
            <a:fld id="{85980661-90BA-F04A-AD5D-1E7FF08D7391}" type="slidenum">
              <a:rPr lang="en-US" smtClean="0"/>
              <a:t>‹#›</a:t>
            </a:fld>
            <a:endParaRPr lang="en-US"/>
          </a:p>
        </p:txBody>
      </p:sp>
      <p:grpSp>
        <p:nvGrpSpPr>
          <p:cNvPr id="6" name="Group 5">
            <a:extLst>
              <a:ext uri="{FF2B5EF4-FFF2-40B4-BE49-F238E27FC236}">
                <a16:creationId xmlns:a16="http://schemas.microsoft.com/office/drawing/2014/main" id="{4770F734-6A49-AC04-ACB2-420E08C477F8}"/>
              </a:ext>
            </a:extLst>
          </p:cNvPr>
          <p:cNvGrpSpPr/>
          <p:nvPr userDrawn="1"/>
        </p:nvGrpSpPr>
        <p:grpSpPr>
          <a:xfrm>
            <a:off x="0" y="6682154"/>
            <a:ext cx="12192000" cy="175847"/>
            <a:chOff x="0" y="6682154"/>
            <a:chExt cx="12192000" cy="175847"/>
          </a:xfrm>
        </p:grpSpPr>
        <p:sp>
          <p:nvSpPr>
            <p:cNvPr id="7" name="Rectangle 6">
              <a:extLst>
                <a:ext uri="{FF2B5EF4-FFF2-40B4-BE49-F238E27FC236}">
                  <a16:creationId xmlns:a16="http://schemas.microsoft.com/office/drawing/2014/main" id="{54DFF825-2EC9-2B95-E0AF-7E81422B0473}"/>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4">
              <a:extLst>
                <a:ext uri="{FF2B5EF4-FFF2-40B4-BE49-F238E27FC236}">
                  <a16:creationId xmlns:a16="http://schemas.microsoft.com/office/drawing/2014/main" id="{E0E39A16-5E9A-FB76-85A0-210046360D43}"/>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63005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CD87DA2-CE05-DEE8-5703-365FD0A5205D}"/>
              </a:ext>
            </a:extLst>
          </p:cNvPr>
          <p:cNvGrpSpPr/>
          <p:nvPr userDrawn="1"/>
        </p:nvGrpSpPr>
        <p:grpSpPr>
          <a:xfrm>
            <a:off x="0" y="6682154"/>
            <a:ext cx="12192000" cy="175847"/>
            <a:chOff x="0" y="6682154"/>
            <a:chExt cx="12192000" cy="175847"/>
          </a:xfrm>
        </p:grpSpPr>
        <p:sp>
          <p:nvSpPr>
            <p:cNvPr id="8" name="Rectangle 7">
              <a:extLst>
                <a:ext uri="{FF2B5EF4-FFF2-40B4-BE49-F238E27FC236}">
                  <a16:creationId xmlns:a16="http://schemas.microsoft.com/office/drawing/2014/main" id="{572A3111-081F-5F5A-39FD-F9298536D432}"/>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
              <a:extLst>
                <a:ext uri="{FF2B5EF4-FFF2-40B4-BE49-F238E27FC236}">
                  <a16:creationId xmlns:a16="http://schemas.microsoft.com/office/drawing/2014/main" id="{082A9452-2F22-8B7A-D733-8124A048282B}"/>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reeform 20">
            <a:extLst>
              <a:ext uri="{FF2B5EF4-FFF2-40B4-BE49-F238E27FC236}">
                <a16:creationId xmlns:a16="http://schemas.microsoft.com/office/drawing/2014/main" id="{E7D33E72-BFA7-0490-DF74-CD34105BC0E0}"/>
              </a:ext>
            </a:extLst>
          </p:cNvPr>
          <p:cNvSpPr/>
          <p:nvPr userDrawn="1"/>
        </p:nvSpPr>
        <p:spPr>
          <a:xfrm rot="2700000">
            <a:off x="-781859" y="245826"/>
            <a:ext cx="8273061" cy="8256805"/>
          </a:xfrm>
          <a:custGeom>
            <a:avLst/>
            <a:gdLst>
              <a:gd name="connsiteX0" fmla="*/ 0 w 8273061"/>
              <a:gd name="connsiteY0" fmla="*/ 2078840 h 8256805"/>
              <a:gd name="connsiteX1" fmla="*/ 2078841 w 8273061"/>
              <a:gd name="connsiteY1" fmla="*/ 0 h 8256805"/>
              <a:gd name="connsiteX2" fmla="*/ 8273061 w 8273061"/>
              <a:gd name="connsiteY2" fmla="*/ 0 h 8256805"/>
              <a:gd name="connsiteX3" fmla="*/ 8273061 w 8273061"/>
              <a:gd name="connsiteY3" fmla="*/ 3504456 h 8256805"/>
              <a:gd name="connsiteX4" fmla="*/ 3520711 w 8273061"/>
              <a:gd name="connsiteY4" fmla="*/ 8256805 h 8256805"/>
              <a:gd name="connsiteX5" fmla="*/ 0 w 8273061"/>
              <a:gd name="connsiteY5" fmla="*/ 4736094 h 82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061" h="8256805">
                <a:moveTo>
                  <a:pt x="0" y="2078840"/>
                </a:moveTo>
                <a:lnTo>
                  <a:pt x="2078841" y="0"/>
                </a:lnTo>
                <a:lnTo>
                  <a:pt x="8273061" y="0"/>
                </a:lnTo>
                <a:lnTo>
                  <a:pt x="8273061" y="3504456"/>
                </a:lnTo>
                <a:lnTo>
                  <a:pt x="3520711" y="8256805"/>
                </a:lnTo>
                <a:lnTo>
                  <a:pt x="0" y="4736094"/>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5">
            <a:extLst>
              <a:ext uri="{FF2B5EF4-FFF2-40B4-BE49-F238E27FC236}">
                <a16:creationId xmlns:a16="http://schemas.microsoft.com/office/drawing/2014/main" id="{8E9BA817-2DC0-CBE9-5F08-F7A1F010B4D0}"/>
              </a:ext>
            </a:extLst>
          </p:cNvPr>
          <p:cNvSpPr>
            <a:spLocks noGrp="1"/>
          </p:cNvSpPr>
          <p:nvPr>
            <p:ph type="sldNum" sz="quarter" idx="12"/>
          </p:nvPr>
        </p:nvSpPr>
        <p:spPr/>
        <p:txBody>
          <a:bodyPr/>
          <a:lstStyle>
            <a:lvl1pPr>
              <a:defRPr>
                <a:solidFill>
                  <a:schemeClr val="bg1"/>
                </a:solidFill>
              </a:defRPr>
            </a:lvl1pPr>
          </a:lstStyle>
          <a:p>
            <a:fld id="{85980661-90BA-F04A-AD5D-1E7FF08D7391}" type="slidenum">
              <a:rPr lang="en-US" smtClean="0"/>
              <a:pPr/>
              <a:t>‹#›</a:t>
            </a:fld>
            <a:endParaRPr lang="en-US"/>
          </a:p>
        </p:txBody>
      </p:sp>
      <p:pic>
        <p:nvPicPr>
          <p:cNvPr id="14" name="Picture 13" descr="A black background with blue and yellow text&#10;&#10;Description automatically generated">
            <a:extLst>
              <a:ext uri="{FF2B5EF4-FFF2-40B4-BE49-F238E27FC236}">
                <a16:creationId xmlns:a16="http://schemas.microsoft.com/office/drawing/2014/main" id="{43C202E3-A860-438F-16CA-C4EFB8C76AC4}"/>
              </a:ext>
            </a:extLst>
          </p:cNvPr>
          <p:cNvPicPr>
            <a:picLocks noChangeAspect="1"/>
          </p:cNvPicPr>
          <p:nvPr userDrawn="1"/>
        </p:nvPicPr>
        <p:blipFill>
          <a:blip r:embed="rId2"/>
          <a:stretch>
            <a:fillRect/>
          </a:stretch>
        </p:blipFill>
        <p:spPr>
          <a:xfrm>
            <a:off x="9089136" y="5641550"/>
            <a:ext cx="2264664" cy="647047"/>
          </a:xfrm>
          <a:prstGeom prst="rect">
            <a:avLst/>
          </a:prstGeom>
        </p:spPr>
      </p:pic>
      <p:sp>
        <p:nvSpPr>
          <p:cNvPr id="19" name="Freeform 18">
            <a:extLst>
              <a:ext uri="{FF2B5EF4-FFF2-40B4-BE49-F238E27FC236}">
                <a16:creationId xmlns:a16="http://schemas.microsoft.com/office/drawing/2014/main" id="{A23455A7-E598-6B3F-5137-FDB3C394ED72}"/>
              </a:ext>
            </a:extLst>
          </p:cNvPr>
          <p:cNvSpPr/>
          <p:nvPr userDrawn="1"/>
        </p:nvSpPr>
        <p:spPr>
          <a:xfrm>
            <a:off x="0" y="0"/>
            <a:ext cx="9198862" cy="7132320"/>
          </a:xfrm>
          <a:custGeom>
            <a:avLst/>
            <a:gdLst>
              <a:gd name="connsiteX0" fmla="*/ 0 w 9198862"/>
              <a:gd name="connsiteY0" fmla="*/ 0 h 7132320"/>
              <a:gd name="connsiteX1" fmla="*/ 6729983 w 9198862"/>
              <a:gd name="connsiteY1" fmla="*/ 0 h 7132320"/>
              <a:gd name="connsiteX2" fmla="*/ 9198862 w 9198862"/>
              <a:gd name="connsiteY2" fmla="*/ 2468880 h 7132320"/>
              <a:gd name="connsiteX3" fmla="*/ 4535422 w 9198862"/>
              <a:gd name="connsiteY3" fmla="*/ 7132320 h 7132320"/>
              <a:gd name="connsiteX4" fmla="*/ 2162428 w 9198862"/>
              <a:gd name="connsiteY4" fmla="*/ 7132320 h 7132320"/>
              <a:gd name="connsiteX5" fmla="*/ 0 w 9198862"/>
              <a:gd name="connsiteY5" fmla="*/ 4969893 h 713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8862" h="7132320">
                <a:moveTo>
                  <a:pt x="0" y="0"/>
                </a:moveTo>
                <a:lnTo>
                  <a:pt x="6729983" y="0"/>
                </a:lnTo>
                <a:lnTo>
                  <a:pt x="9198862" y="2468880"/>
                </a:lnTo>
                <a:lnTo>
                  <a:pt x="4535422" y="7132320"/>
                </a:lnTo>
                <a:lnTo>
                  <a:pt x="2162428" y="7132320"/>
                </a:lnTo>
                <a:lnTo>
                  <a:pt x="0" y="496989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1E07C86-5E25-4FB9-091F-51DC6681CB5C}"/>
              </a:ext>
            </a:extLst>
          </p:cNvPr>
          <p:cNvSpPr>
            <a:spLocks noGrp="1"/>
          </p:cNvSpPr>
          <p:nvPr>
            <p:ph type="ctrTitle"/>
          </p:nvPr>
        </p:nvSpPr>
        <p:spPr>
          <a:xfrm>
            <a:off x="809940" y="2567814"/>
            <a:ext cx="5407979" cy="2479675"/>
          </a:xfrm>
        </p:spPr>
        <p:txBody>
          <a:bodyPr anchor="t">
            <a:normAutofit/>
          </a:bodyPr>
          <a:lstStyle>
            <a:lvl1pPr algn="l">
              <a:defRPr sz="40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4691F587-7B6B-23F4-E85C-237CEBA1867E}"/>
              </a:ext>
            </a:extLst>
          </p:cNvPr>
          <p:cNvSpPr>
            <a:spLocks noGrp="1"/>
          </p:cNvSpPr>
          <p:nvPr>
            <p:ph type="subTitle" idx="1" hasCustomPrompt="1"/>
          </p:nvPr>
        </p:nvSpPr>
        <p:spPr>
          <a:xfrm>
            <a:off x="803847" y="1521524"/>
            <a:ext cx="5414073" cy="599884"/>
          </a:xfrm>
        </p:spPr>
        <p:txBody>
          <a:bodyPr>
            <a:normAutofit/>
          </a:bodyPr>
          <a:lstStyle>
            <a:lvl1pPr marL="0" indent="0" algn="l">
              <a:buNone/>
              <a:defRPr sz="2800" b="1" i="0">
                <a:solidFill>
                  <a:schemeClr val="accent2"/>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a:t>
            </a:r>
            <a:r>
              <a:rPr lang="en-GB" err="1"/>
              <a:t>Xxx</a:t>
            </a:r>
            <a:endParaRPr lang="en-US"/>
          </a:p>
        </p:txBody>
      </p:sp>
    </p:spTree>
    <p:extLst>
      <p:ext uri="{BB962C8B-B14F-4D97-AF65-F5344CB8AC3E}">
        <p14:creationId xmlns:p14="http://schemas.microsoft.com/office/powerpoint/2010/main" val="3079193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9502E-9080-4ED7-BF16-58233F7198E2}"/>
              </a:ext>
            </a:extLst>
          </p:cNvPr>
          <p:cNvSpPr>
            <a:spLocks noGrp="1"/>
          </p:cNvSpPr>
          <p:nvPr>
            <p:ph type="title"/>
          </p:nvPr>
        </p:nvSpPr>
        <p:spPr>
          <a:xfrm>
            <a:off x="838200" y="529717"/>
            <a:ext cx="8129290" cy="790716"/>
          </a:xfrm>
        </p:spPr>
        <p:txBody>
          <a:bodyPr lIns="0"/>
          <a:lstStyle/>
          <a:p>
            <a:r>
              <a:rPr lang="en-GB"/>
              <a:t>Click to edit Master title style</a:t>
            </a:r>
            <a:endParaRPr lang="en-US"/>
          </a:p>
        </p:txBody>
      </p:sp>
      <p:sp>
        <p:nvSpPr>
          <p:cNvPr id="3" name="Content Placeholder 2">
            <a:extLst>
              <a:ext uri="{FF2B5EF4-FFF2-40B4-BE49-F238E27FC236}">
                <a16:creationId xmlns:a16="http://schemas.microsoft.com/office/drawing/2014/main" id="{3039769A-5E84-9297-F7E3-6326217A2B0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5">
            <a:extLst>
              <a:ext uri="{FF2B5EF4-FFF2-40B4-BE49-F238E27FC236}">
                <a16:creationId xmlns:a16="http://schemas.microsoft.com/office/drawing/2014/main" id="{C1A88B44-97D2-2756-BC83-03907F54CE14}"/>
              </a:ext>
            </a:extLst>
          </p:cNvPr>
          <p:cNvSpPr>
            <a:spLocks noGrp="1"/>
          </p:cNvSpPr>
          <p:nvPr>
            <p:ph type="sldNum" sz="quarter" idx="12"/>
          </p:nvPr>
        </p:nvSpPr>
        <p:spPr/>
        <p:txBody>
          <a:bodyPr/>
          <a:lstStyle/>
          <a:p>
            <a:fld id="{85980661-90BA-F04A-AD5D-1E7FF08D7391}" type="slidenum">
              <a:rPr lang="en-US" smtClean="0"/>
              <a:t>‹#›</a:t>
            </a:fld>
            <a:endParaRPr lang="en-US"/>
          </a:p>
        </p:txBody>
      </p:sp>
      <p:grpSp>
        <p:nvGrpSpPr>
          <p:cNvPr id="7" name="Group 6">
            <a:extLst>
              <a:ext uri="{FF2B5EF4-FFF2-40B4-BE49-F238E27FC236}">
                <a16:creationId xmlns:a16="http://schemas.microsoft.com/office/drawing/2014/main" id="{B59290AA-53F9-B1DD-F0B1-5B02E2EF2665}"/>
              </a:ext>
            </a:extLst>
          </p:cNvPr>
          <p:cNvGrpSpPr/>
          <p:nvPr userDrawn="1"/>
        </p:nvGrpSpPr>
        <p:grpSpPr>
          <a:xfrm>
            <a:off x="0" y="6682154"/>
            <a:ext cx="12192000" cy="175847"/>
            <a:chOff x="0" y="6682154"/>
            <a:chExt cx="12192000" cy="175847"/>
          </a:xfrm>
        </p:grpSpPr>
        <p:sp>
          <p:nvSpPr>
            <p:cNvPr id="8" name="Rectangle 7">
              <a:extLst>
                <a:ext uri="{FF2B5EF4-FFF2-40B4-BE49-F238E27FC236}">
                  <a16:creationId xmlns:a16="http://schemas.microsoft.com/office/drawing/2014/main" id="{4C4B5457-3146-AC90-3911-8E6D81AEA33F}"/>
                </a:ext>
              </a:extLst>
            </p:cNvPr>
            <p:cNvSpPr/>
            <p:nvPr/>
          </p:nvSpPr>
          <p:spPr>
            <a:xfrm>
              <a:off x="0" y="6682155"/>
              <a:ext cx="12192000" cy="1758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
              <a:extLst>
                <a:ext uri="{FF2B5EF4-FFF2-40B4-BE49-F238E27FC236}">
                  <a16:creationId xmlns:a16="http://schemas.microsoft.com/office/drawing/2014/main" id="{41A65441-6008-53EC-90FB-1EB4F15BAB9C}"/>
                </a:ext>
              </a:extLst>
            </p:cNvPr>
            <p:cNvSpPr/>
            <p:nvPr/>
          </p:nvSpPr>
          <p:spPr>
            <a:xfrm>
              <a:off x="7951744" y="6682154"/>
              <a:ext cx="4240255" cy="175846"/>
            </a:xfrm>
            <a:custGeom>
              <a:avLst/>
              <a:gdLst>
                <a:gd name="connsiteX0" fmla="*/ 0 w 4094205"/>
                <a:gd name="connsiteY0" fmla="*/ 0 h 175846"/>
                <a:gd name="connsiteX1" fmla="*/ 4094205 w 4094205"/>
                <a:gd name="connsiteY1" fmla="*/ 0 h 175846"/>
                <a:gd name="connsiteX2" fmla="*/ 4094205 w 4094205"/>
                <a:gd name="connsiteY2" fmla="*/ 175846 h 175846"/>
                <a:gd name="connsiteX3" fmla="*/ 0 w 4094205"/>
                <a:gd name="connsiteY3" fmla="*/ 175846 h 175846"/>
                <a:gd name="connsiteX4" fmla="*/ 0 w 4094205"/>
                <a:gd name="connsiteY4" fmla="*/ 0 h 175846"/>
                <a:gd name="connsiteX0" fmla="*/ 146050 w 4240255"/>
                <a:gd name="connsiteY0" fmla="*/ 0 h 175846"/>
                <a:gd name="connsiteX1" fmla="*/ 4240255 w 4240255"/>
                <a:gd name="connsiteY1" fmla="*/ 0 h 175846"/>
                <a:gd name="connsiteX2" fmla="*/ 4240255 w 4240255"/>
                <a:gd name="connsiteY2" fmla="*/ 175846 h 175846"/>
                <a:gd name="connsiteX3" fmla="*/ 0 w 4240255"/>
                <a:gd name="connsiteY3" fmla="*/ 175846 h 175846"/>
                <a:gd name="connsiteX4" fmla="*/ 146050 w 4240255"/>
                <a:gd name="connsiteY4" fmla="*/ 0 h 1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55" h="175846">
                  <a:moveTo>
                    <a:pt x="146050" y="0"/>
                  </a:moveTo>
                  <a:lnTo>
                    <a:pt x="4240255" y="0"/>
                  </a:lnTo>
                  <a:lnTo>
                    <a:pt x="4240255" y="175846"/>
                  </a:lnTo>
                  <a:lnTo>
                    <a:pt x="0" y="175846"/>
                  </a:lnTo>
                  <a:lnTo>
                    <a:pt x="1460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13">
            <a:extLst>
              <a:ext uri="{FF2B5EF4-FFF2-40B4-BE49-F238E27FC236}">
                <a16:creationId xmlns:a16="http://schemas.microsoft.com/office/drawing/2014/main" id="{DE9A678C-F044-DFDC-1E9B-9CA28573A7C8}"/>
              </a:ext>
            </a:extLst>
          </p:cNvPr>
          <p:cNvSpPr/>
          <p:nvPr userDrawn="1"/>
        </p:nvSpPr>
        <p:spPr>
          <a:xfrm rot="2700000">
            <a:off x="-249968" y="-371616"/>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4D1A3F51-F4FA-AD7B-31AF-BC628AC576B0}"/>
              </a:ext>
            </a:extLst>
          </p:cNvPr>
          <p:cNvSpPr/>
          <p:nvPr userDrawn="1"/>
        </p:nvSpPr>
        <p:spPr>
          <a:xfrm rot="18900000">
            <a:off x="-371614" y="401053"/>
            <a:ext cx="724943" cy="724943"/>
          </a:xfrm>
          <a:custGeom>
            <a:avLst/>
            <a:gdLst>
              <a:gd name="connsiteX0" fmla="*/ 724943 w 724943"/>
              <a:gd name="connsiteY0" fmla="*/ 0 h 724943"/>
              <a:gd name="connsiteX1" fmla="*/ 724943 w 724943"/>
              <a:gd name="connsiteY1" fmla="*/ 724943 h 724943"/>
              <a:gd name="connsiteX2" fmla="*/ 0 w 724943"/>
              <a:gd name="connsiteY2" fmla="*/ 724943 h 724943"/>
            </a:gdLst>
            <a:ahLst/>
            <a:cxnLst>
              <a:cxn ang="0">
                <a:pos x="connsiteX0" y="connsiteY0"/>
              </a:cxn>
              <a:cxn ang="0">
                <a:pos x="connsiteX1" y="connsiteY1"/>
              </a:cxn>
              <a:cxn ang="0">
                <a:pos x="connsiteX2" y="connsiteY2"/>
              </a:cxn>
            </a:cxnLst>
            <a:rect l="l" t="t" r="r" b="b"/>
            <a:pathLst>
              <a:path w="724943" h="724943">
                <a:moveTo>
                  <a:pt x="724943" y="0"/>
                </a:moveTo>
                <a:lnTo>
                  <a:pt x="724943" y="724943"/>
                </a:lnTo>
                <a:lnTo>
                  <a:pt x="0" y="724943"/>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descr="A black background with blue and yellow text&#10;&#10;Description automatically generated">
            <a:extLst>
              <a:ext uri="{FF2B5EF4-FFF2-40B4-BE49-F238E27FC236}">
                <a16:creationId xmlns:a16="http://schemas.microsoft.com/office/drawing/2014/main" id="{25ED312C-D712-6609-D421-BEAC2442F175}"/>
              </a:ext>
            </a:extLst>
          </p:cNvPr>
          <p:cNvPicPr>
            <a:picLocks noChangeAspect="1"/>
          </p:cNvPicPr>
          <p:nvPr userDrawn="1"/>
        </p:nvPicPr>
        <p:blipFill>
          <a:blip r:embed="rId2"/>
          <a:stretch>
            <a:fillRect/>
          </a:stretch>
        </p:blipFill>
        <p:spPr>
          <a:xfrm>
            <a:off x="9089136" y="456833"/>
            <a:ext cx="2264664" cy="647047"/>
          </a:xfrm>
          <a:prstGeom prst="rect">
            <a:avLst/>
          </a:prstGeom>
        </p:spPr>
      </p:pic>
    </p:spTree>
    <p:extLst>
      <p:ext uri="{BB962C8B-B14F-4D97-AF65-F5344CB8AC3E}">
        <p14:creationId xmlns:p14="http://schemas.microsoft.com/office/powerpoint/2010/main" val="3725705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8A767A-8838-E59B-7C21-A3885294C751}"/>
              </a:ext>
            </a:extLst>
          </p:cNvPr>
          <p:cNvSpPr>
            <a:spLocks noGrp="1"/>
          </p:cNvSpPr>
          <p:nvPr>
            <p:ph type="title"/>
          </p:nvPr>
        </p:nvSpPr>
        <p:spPr>
          <a:xfrm>
            <a:off x="838200" y="365125"/>
            <a:ext cx="10515600" cy="741299"/>
          </a:xfrm>
          <a:prstGeom prst="rect">
            <a:avLst/>
          </a:prstGeom>
        </p:spPr>
        <p:txBody>
          <a:bodyPr vert="horz" lIns="91440" tIns="45720" rIns="91440" bIns="45720" rtlCol="0" anchor="t">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5CF458F-535F-D9CE-EB11-4015E1D7F39D}"/>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5">
            <a:extLst>
              <a:ext uri="{FF2B5EF4-FFF2-40B4-BE49-F238E27FC236}">
                <a16:creationId xmlns:a16="http://schemas.microsoft.com/office/drawing/2014/main" id="{48925A05-EF81-6C46-832C-7C37DAF269CC}"/>
              </a:ext>
            </a:extLst>
          </p:cNvPr>
          <p:cNvSpPr>
            <a:spLocks noGrp="1"/>
          </p:cNvSpPr>
          <p:nvPr>
            <p:ph type="sldNum" sz="quarter" idx="4"/>
          </p:nvPr>
        </p:nvSpPr>
        <p:spPr>
          <a:xfrm>
            <a:off x="838200" y="6176963"/>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cs typeface="Arial" panose="020B0604020202020204" pitchFamily="34" charset="0"/>
              </a:defRPr>
            </a:lvl1pPr>
          </a:lstStyle>
          <a:p>
            <a:fld id="{85980661-90BA-F04A-AD5D-1E7FF08D7391}" type="slidenum">
              <a:rPr lang="en-US" smtClean="0"/>
              <a:pPr/>
              <a:t>‹#›</a:t>
            </a:fld>
            <a:endParaRPr lang="en-US"/>
          </a:p>
        </p:txBody>
      </p:sp>
      <p:sp>
        <p:nvSpPr>
          <p:cNvPr id="5" name="TextBox 4">
            <a:extLst>
              <a:ext uri="{FF2B5EF4-FFF2-40B4-BE49-F238E27FC236}">
                <a16:creationId xmlns:a16="http://schemas.microsoft.com/office/drawing/2014/main" id="{AACC51D3-0E1A-2CEC-F94F-AE87CDD6F9F9}"/>
              </a:ext>
            </a:extLst>
          </p:cNvPr>
          <p:cNvSpPr txBox="1"/>
          <p:nvPr userDrawn="1">
            <p:extLst>
              <p:ext uri="{1162E1C5-73C7-4A58-AE30-91384D911F3F}">
                <p184:classification xmlns:p184="http://schemas.microsoft.com/office/powerpoint/2018/4/main" val="hdr"/>
              </p:ext>
            </p:extLst>
          </p:nvPr>
        </p:nvSpPr>
        <p:spPr>
          <a:xfrm>
            <a:off x="5785612" y="63500"/>
            <a:ext cx="652463" cy="182880"/>
          </a:xfrm>
          <a:prstGeom prst="rect">
            <a:avLst/>
          </a:prstGeom>
        </p:spPr>
        <p:txBody>
          <a:bodyPr horzOverflow="overflow" lIns="0" tIns="0" rIns="0" bIns="0">
            <a:spAutoFit/>
          </a:bodyPr>
          <a:lstStyle/>
          <a:p>
            <a:pPr algn="l"/>
            <a:r>
              <a:rPr lang="en-AU" sz="1200">
                <a:solidFill>
                  <a:srgbClr val="000000">
                    <a:alpha val="50000"/>
                  </a:srgbClr>
                </a:solidFill>
                <a:latin typeface="Aptos" panose="020B0004020202020204" pitchFamily="34" charset="0"/>
              </a:rPr>
              <a:t>OFFICIAL</a:t>
            </a:r>
          </a:p>
        </p:txBody>
      </p:sp>
    </p:spTree>
    <p:extLst>
      <p:ext uri="{BB962C8B-B14F-4D97-AF65-F5344CB8AC3E}">
        <p14:creationId xmlns:p14="http://schemas.microsoft.com/office/powerpoint/2010/main" val="1859190531"/>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hdr="0" ftr="0" dt="0"/>
  <p:txStyles>
    <p:titleStyle>
      <a:lvl1pPr algn="l" defTabSz="914400" rtl="0" eaLnBrk="1" latinLnBrk="0" hangingPunct="1">
        <a:lnSpc>
          <a:spcPct val="90000"/>
        </a:lnSpc>
        <a:spcBef>
          <a:spcPct val="0"/>
        </a:spcBef>
        <a:buNone/>
        <a:defRPr sz="3200" b="1" i="0" kern="1200">
          <a:solidFill>
            <a:schemeClr val="bg2">
              <a:lumMod val="50000"/>
            </a:schemeClr>
          </a:solidFill>
          <a:latin typeface="Century Gothic" panose="020B0502020202020204" pitchFamily="34" charset="0"/>
          <a:ea typeface="+mj-ea"/>
          <a:cs typeface="+mj-cs"/>
        </a:defRPr>
      </a:lvl1pPr>
    </p:titleStyle>
    <p:bodyStyle>
      <a:lvl1pPr marL="18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180000" algn="l" defTabSz="914400" rtl="0" eaLnBrk="1" latinLnBrk="0" hangingPunct="1">
        <a:lnSpc>
          <a:spcPct val="100000"/>
        </a:lnSpc>
        <a:spcBef>
          <a:spcPts val="50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4.sv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8.sv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dlgsc.wa.gov.au/local-government/local-governments/council-elections/induction-for-prospective-candidate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3"/>
            </a:gs>
            <a:gs pos="76000">
              <a:srgbClr val="002060"/>
            </a:gs>
            <a:gs pos="36000">
              <a:schemeClr val="accent1"/>
            </a:gs>
          </a:gsLst>
          <a:lin ang="19200000" scaled="0"/>
        </a:gradFill>
        <a:effectLst/>
      </p:bgPr>
    </p:bg>
    <p:spTree>
      <p:nvGrpSpPr>
        <p:cNvPr id="1" name="">
          <a:extLst>
            <a:ext uri="{FF2B5EF4-FFF2-40B4-BE49-F238E27FC236}">
              <a16:creationId xmlns:a16="http://schemas.microsoft.com/office/drawing/2014/main" id="{00B07CC0-9AD1-7EF7-D86B-7732269368DA}"/>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9AD91E28-58A5-667F-BC7D-6E18BFCCA569}"/>
              </a:ext>
            </a:extLst>
          </p:cNvPr>
          <p:cNvSpPr/>
          <p:nvPr/>
        </p:nvSpPr>
        <p:spPr>
          <a:xfrm>
            <a:off x="5952744" y="1554482"/>
            <a:ext cx="6239256" cy="5852159"/>
          </a:xfrm>
          <a:custGeom>
            <a:avLst/>
            <a:gdLst>
              <a:gd name="connsiteX0" fmla="*/ 3428999 w 6239256"/>
              <a:gd name="connsiteY0" fmla="*/ 0 h 5852159"/>
              <a:gd name="connsiteX1" fmla="*/ 6239256 w 6239256"/>
              <a:gd name="connsiteY1" fmla="*/ 0 h 5852159"/>
              <a:gd name="connsiteX2" fmla="*/ 6239256 w 6239256"/>
              <a:gd name="connsiteY2" fmla="*/ 5852159 h 5852159"/>
              <a:gd name="connsiteX3" fmla="*/ 2423160 w 6239256"/>
              <a:gd name="connsiteY3" fmla="*/ 5852159 h 5852159"/>
              <a:gd name="connsiteX4" fmla="*/ 0 w 6239256"/>
              <a:gd name="connsiteY4" fmla="*/ 3428999 h 585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9256" h="5852159">
                <a:moveTo>
                  <a:pt x="3428999" y="0"/>
                </a:moveTo>
                <a:lnTo>
                  <a:pt x="6239256" y="0"/>
                </a:lnTo>
                <a:lnTo>
                  <a:pt x="6239256" y="5852159"/>
                </a:lnTo>
                <a:lnTo>
                  <a:pt x="2423160" y="5852159"/>
                </a:lnTo>
                <a:lnTo>
                  <a:pt x="0" y="3428999"/>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5FE207A9-95DF-5C5C-B035-7DFA1CF41506}"/>
              </a:ext>
            </a:extLst>
          </p:cNvPr>
          <p:cNvSpPr/>
          <p:nvPr/>
        </p:nvSpPr>
        <p:spPr>
          <a:xfrm rot="2700000">
            <a:off x="7368627" y="10755"/>
            <a:ext cx="6836490" cy="6836489"/>
          </a:xfrm>
          <a:custGeom>
            <a:avLst/>
            <a:gdLst>
              <a:gd name="connsiteX0" fmla="*/ 0 w 6836490"/>
              <a:gd name="connsiteY0" fmla="*/ 1987152 h 6836489"/>
              <a:gd name="connsiteX1" fmla="*/ 1987152 w 6836490"/>
              <a:gd name="connsiteY1" fmla="*/ 0 h 6836489"/>
              <a:gd name="connsiteX2" fmla="*/ 6836490 w 6836490"/>
              <a:gd name="connsiteY2" fmla="*/ 4849339 h 6836489"/>
              <a:gd name="connsiteX3" fmla="*/ 4849340 w 6836490"/>
              <a:gd name="connsiteY3" fmla="*/ 6836489 h 6836489"/>
              <a:gd name="connsiteX4" fmla="*/ 0 w 6836490"/>
              <a:gd name="connsiteY4" fmla="*/ 6836489 h 6836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6490" h="6836489">
                <a:moveTo>
                  <a:pt x="0" y="1987152"/>
                </a:moveTo>
                <a:lnTo>
                  <a:pt x="1987152" y="0"/>
                </a:lnTo>
                <a:lnTo>
                  <a:pt x="6836490" y="4849339"/>
                </a:lnTo>
                <a:lnTo>
                  <a:pt x="4849340" y="6836489"/>
                </a:lnTo>
                <a:lnTo>
                  <a:pt x="0" y="6836489"/>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black background with blue and yellow text&#10;&#10;Description automatically generated">
            <a:extLst>
              <a:ext uri="{FF2B5EF4-FFF2-40B4-BE49-F238E27FC236}">
                <a16:creationId xmlns:a16="http://schemas.microsoft.com/office/drawing/2014/main" id="{049F5EE7-7BBA-EAEA-0D0B-65763EA1AA63}"/>
              </a:ext>
            </a:extLst>
          </p:cNvPr>
          <p:cNvPicPr>
            <a:picLocks noChangeAspect="1"/>
          </p:cNvPicPr>
          <p:nvPr/>
        </p:nvPicPr>
        <p:blipFill>
          <a:blip r:embed="rId3"/>
          <a:stretch>
            <a:fillRect/>
          </a:stretch>
        </p:blipFill>
        <p:spPr>
          <a:xfrm>
            <a:off x="7746251" y="2907792"/>
            <a:ext cx="3607550" cy="1030729"/>
          </a:xfrm>
          <a:prstGeom prst="rect">
            <a:avLst/>
          </a:prstGeom>
        </p:spPr>
      </p:pic>
      <p:sp>
        <p:nvSpPr>
          <p:cNvPr id="2" name="Title 1">
            <a:extLst>
              <a:ext uri="{FF2B5EF4-FFF2-40B4-BE49-F238E27FC236}">
                <a16:creationId xmlns:a16="http://schemas.microsoft.com/office/drawing/2014/main" id="{C324F031-EB82-4C19-B410-FABD4A335427}"/>
              </a:ext>
            </a:extLst>
          </p:cNvPr>
          <p:cNvSpPr txBox="1">
            <a:spLocks/>
          </p:cNvSpPr>
          <p:nvPr/>
        </p:nvSpPr>
        <p:spPr>
          <a:xfrm>
            <a:off x="718132" y="2555718"/>
            <a:ext cx="5114544" cy="2765606"/>
          </a:xfrm>
          <a:prstGeom prst="rect">
            <a:avLst/>
          </a:prstGeom>
        </p:spPr>
        <p:txBody>
          <a:bodyPr/>
          <a:lstStyle>
            <a:lvl1pPr algn="l" defTabSz="914400" rtl="0" eaLnBrk="1" latinLnBrk="0" hangingPunct="1">
              <a:lnSpc>
                <a:spcPct val="90000"/>
              </a:lnSpc>
              <a:spcBef>
                <a:spcPct val="0"/>
              </a:spcBef>
              <a:buNone/>
              <a:defRPr sz="3200" b="1" i="0" kern="1200">
                <a:solidFill>
                  <a:schemeClr val="bg2">
                    <a:lumMod val="50000"/>
                  </a:schemeClr>
                </a:solidFill>
                <a:latin typeface="Century Gothic" panose="020B0502020202020204" pitchFamily="34" charset="0"/>
                <a:ea typeface="+mj-ea"/>
                <a:cs typeface="+mj-cs"/>
              </a:defRPr>
            </a:lvl1pPr>
          </a:lstStyle>
          <a:p>
            <a:r>
              <a:rPr lang="en-US" sz="3600" dirty="0">
                <a:solidFill>
                  <a:schemeClr val="bg1"/>
                </a:solidFill>
                <a:latin typeface="Aptos" panose="020B0004020202020204" pitchFamily="34" charset="0"/>
              </a:rPr>
              <a:t>2026 Local Government Extraordinary Elections</a:t>
            </a:r>
          </a:p>
          <a:p>
            <a:endParaRPr lang="en-US" sz="2800" b="0" dirty="0">
              <a:solidFill>
                <a:schemeClr val="bg1"/>
              </a:solidFill>
              <a:latin typeface="Aptos" panose="020B0004020202020204" pitchFamily="34" charset="0"/>
            </a:endParaRPr>
          </a:p>
        </p:txBody>
      </p:sp>
    </p:spTree>
    <p:extLst>
      <p:ext uri="{BB962C8B-B14F-4D97-AF65-F5344CB8AC3E}">
        <p14:creationId xmlns:p14="http://schemas.microsoft.com/office/powerpoint/2010/main" val="2241470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A2F22-78A7-886F-00D2-6CA646E7FBB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A7B13F6-F262-F850-4F21-89B15BE4486E}"/>
              </a:ext>
            </a:extLst>
          </p:cNvPr>
          <p:cNvSpPr/>
          <p:nvPr/>
        </p:nvSpPr>
        <p:spPr>
          <a:xfrm>
            <a:off x="8505825" y="314325"/>
            <a:ext cx="3286125" cy="895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id="{CB66FA22-5B50-418E-E628-730BCD81C629}"/>
              </a:ext>
            </a:extLst>
          </p:cNvPr>
          <p:cNvSpPr>
            <a:spLocks noGrp="1"/>
          </p:cNvSpPr>
          <p:nvPr>
            <p:ph idx="1"/>
          </p:nvPr>
        </p:nvSpPr>
        <p:spPr>
          <a:xfrm>
            <a:off x="562473" y="1534014"/>
            <a:ext cx="5475611" cy="3507222"/>
          </a:xfrm>
        </p:spPr>
        <p:txBody>
          <a:bodyPr>
            <a:noAutofit/>
          </a:bodyPr>
          <a:lstStyle/>
          <a:p>
            <a:pPr marL="180000" lvl="1" indent="0">
              <a:spcBef>
                <a:spcPct val="35000"/>
              </a:spcBef>
              <a:buNone/>
              <a:defRPr/>
            </a:pPr>
            <a:r>
              <a:rPr lang="en-AU" altLang="en-US" sz="2000" b="1">
                <a:latin typeface="Aptos" panose="020B0004020202020204" pitchFamily="34" charset="0"/>
                <a:cs typeface="Arial" charset="0"/>
              </a:rPr>
              <a:t>Free to candidates for campaigning purposes</a:t>
            </a:r>
          </a:p>
          <a:p>
            <a:pPr marL="722313" lvl="1" indent="-342900">
              <a:spcAft>
                <a:spcPts val="0"/>
              </a:spcAft>
              <a:defRPr/>
            </a:pPr>
            <a:r>
              <a:rPr lang="en-AU" altLang="en-US" sz="2000">
                <a:latin typeface="Aptos" panose="020B0004020202020204" pitchFamily="34" charset="0"/>
                <a:cs typeface="Arial" charset="0"/>
              </a:rPr>
              <a:t>1 Residents Roll and 1 Owners and Occupiers Roll</a:t>
            </a:r>
          </a:p>
          <a:p>
            <a:pPr marL="379413" lvl="1" indent="0">
              <a:spcAft>
                <a:spcPts val="0"/>
              </a:spcAft>
              <a:buNone/>
              <a:defRPr/>
            </a:pPr>
            <a:r>
              <a:rPr lang="en-AU" altLang="en-US" sz="2000" i="1">
                <a:latin typeface="Aptos" panose="020B0004020202020204" pitchFamily="34" charset="0"/>
                <a:cs typeface="Arial" charset="0"/>
              </a:rPr>
              <a:t>       (for the ward or district they are contesting)</a:t>
            </a:r>
          </a:p>
          <a:p>
            <a:pPr marL="722313" lvl="1" indent="-342900">
              <a:spcAft>
                <a:spcPts val="0"/>
              </a:spcAft>
              <a:defRPr/>
            </a:pPr>
            <a:endParaRPr lang="en-AU" altLang="en-US" sz="800">
              <a:latin typeface="Aptos" panose="020B0004020202020204" pitchFamily="34" charset="0"/>
              <a:cs typeface="Arial" charset="0"/>
            </a:endParaRPr>
          </a:p>
          <a:p>
            <a:pPr marL="722313" lvl="1" indent="-342900">
              <a:spcAft>
                <a:spcPts val="0"/>
              </a:spcAft>
              <a:defRPr/>
            </a:pPr>
            <a:r>
              <a:rPr lang="en-AU" altLang="en-US" sz="2000">
                <a:latin typeface="Aptos" panose="020B0004020202020204" pitchFamily="34" charset="0"/>
              </a:rPr>
              <a:t>A statutory declaration needs to be completed regarding the destruction            and deletion of copies of rolls</a:t>
            </a:r>
          </a:p>
          <a:p>
            <a:pPr marL="722313" lvl="1" indent="-342900">
              <a:spcAft>
                <a:spcPts val="0"/>
              </a:spcAft>
              <a:defRPr/>
            </a:pPr>
            <a:endParaRPr lang="en-AU" altLang="en-US" sz="800">
              <a:latin typeface="Aptos" panose="020B0004020202020204" pitchFamily="34" charset="0"/>
            </a:endParaRPr>
          </a:p>
          <a:p>
            <a:pPr marL="722313" lvl="1" indent="-342900">
              <a:spcAft>
                <a:spcPts val="0"/>
              </a:spcAft>
              <a:defRPr/>
            </a:pPr>
            <a:r>
              <a:rPr lang="en-AU" altLang="en-US" sz="2000">
                <a:latin typeface="Aptos" panose="020B0004020202020204" pitchFamily="34" charset="0"/>
                <a:cs typeface="Arial" charset="0"/>
              </a:rPr>
              <a:t>Offences for misuse of roll</a:t>
            </a:r>
          </a:p>
          <a:p>
            <a:pPr>
              <a:lnSpc>
                <a:spcPct val="110000"/>
              </a:lnSpc>
              <a:spcAft>
                <a:spcPts val="600"/>
              </a:spcAft>
            </a:pPr>
            <a:endParaRPr lang="en-AU" sz="2000" b="0" i="0">
              <a:effectLst/>
              <a:latin typeface="Aptos" panose="020B0004020202020204" pitchFamily="34" charset="0"/>
            </a:endParaRPr>
          </a:p>
        </p:txBody>
      </p:sp>
      <p:sp>
        <p:nvSpPr>
          <p:cNvPr id="6" name="Title 5">
            <a:extLst>
              <a:ext uri="{FF2B5EF4-FFF2-40B4-BE49-F238E27FC236}">
                <a16:creationId xmlns:a16="http://schemas.microsoft.com/office/drawing/2014/main" id="{FFEE5E62-59BC-0867-2295-A9C3454D1B65}"/>
              </a:ext>
            </a:extLst>
          </p:cNvPr>
          <p:cNvSpPr>
            <a:spLocks noGrp="1"/>
          </p:cNvSpPr>
          <p:nvPr>
            <p:ph type="title"/>
          </p:nvPr>
        </p:nvSpPr>
        <p:spPr>
          <a:xfrm>
            <a:off x="742950" y="501142"/>
            <a:ext cx="8129290" cy="790716"/>
          </a:xfrm>
        </p:spPr>
        <p:txBody>
          <a:bodyPr>
            <a:normAutofit/>
          </a:bodyPr>
          <a:lstStyle/>
          <a:p>
            <a:pPr>
              <a:lnSpc>
                <a:spcPct val="115000"/>
              </a:lnSpc>
              <a:spcAft>
                <a:spcPts val="800"/>
              </a:spcAft>
            </a:pPr>
            <a:r>
              <a:rPr lang="en-US" kern="100">
                <a:solidFill>
                  <a:schemeClr val="accent1"/>
                </a:solidFill>
                <a:latin typeface="Aptos" panose="020B0004020202020204" pitchFamily="34" charset="0"/>
                <a:ea typeface="Aptos" panose="020B0004020202020204" pitchFamily="34" charset="0"/>
                <a:cs typeface="Times New Roman" panose="02020603050405020304" pitchFamily="18" charset="0"/>
              </a:rPr>
              <a:t>Electoral Rolls</a:t>
            </a:r>
            <a:endParaRPr lang="en-AU" sz="3200" kern="10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Freeform: Shape 3">
            <a:extLst>
              <a:ext uri="{FF2B5EF4-FFF2-40B4-BE49-F238E27FC236}">
                <a16:creationId xmlns:a16="http://schemas.microsoft.com/office/drawing/2014/main" id="{AC773BCF-4A10-59E7-3D8E-0324CD3B4B68}"/>
              </a:ext>
            </a:extLst>
          </p:cNvPr>
          <p:cNvSpPr/>
          <p:nvPr/>
        </p:nvSpPr>
        <p:spPr>
          <a:xfrm>
            <a:off x="5915937" y="-48124"/>
            <a:ext cx="6336000" cy="6882064"/>
          </a:xfrm>
          <a:custGeom>
            <a:avLst/>
            <a:gdLst>
              <a:gd name="connsiteX0" fmla="*/ 3416968 w 6400800"/>
              <a:gd name="connsiteY0" fmla="*/ 12032 h 6882064"/>
              <a:gd name="connsiteX1" fmla="*/ 0 w 6400800"/>
              <a:gd name="connsiteY1" fmla="*/ 3441032 h 6882064"/>
              <a:gd name="connsiteX2" fmla="*/ 3429000 w 6400800"/>
              <a:gd name="connsiteY2" fmla="*/ 6858000 h 6882064"/>
              <a:gd name="connsiteX3" fmla="*/ 6400800 w 6400800"/>
              <a:gd name="connsiteY3" fmla="*/ 6882064 h 6882064"/>
              <a:gd name="connsiteX4" fmla="*/ 6364705 w 6400800"/>
              <a:gd name="connsiteY4" fmla="*/ 0 h 6882064"/>
              <a:gd name="connsiteX5" fmla="*/ 3416968 w 6400800"/>
              <a:gd name="connsiteY5" fmla="*/ 12032 h 688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0" h="6882064">
                <a:moveTo>
                  <a:pt x="3416968" y="12032"/>
                </a:moveTo>
                <a:lnTo>
                  <a:pt x="0" y="3441032"/>
                </a:lnTo>
                <a:lnTo>
                  <a:pt x="3429000" y="6858000"/>
                </a:lnTo>
                <a:lnTo>
                  <a:pt x="6400800" y="6882064"/>
                </a:lnTo>
                <a:lnTo>
                  <a:pt x="6364705" y="0"/>
                </a:lnTo>
                <a:lnTo>
                  <a:pt x="3416968" y="12032"/>
                </a:lnTo>
                <a:close/>
              </a:path>
            </a:pathLst>
          </a:custGeom>
          <a:blipFill>
            <a:blip r:embed="rId3" cstate="email">
              <a:extLst>
                <a:ext uri="{28A0092B-C50C-407E-A947-70E740481C1C}">
                  <a14:useLocalDpi xmlns:a14="http://schemas.microsoft.com/office/drawing/2010/main"/>
                </a:ext>
              </a:extLst>
            </a:blip>
            <a:stretch>
              <a:fillRect t="305" b="30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Tree>
    <p:extLst>
      <p:ext uri="{BB962C8B-B14F-4D97-AF65-F5344CB8AC3E}">
        <p14:creationId xmlns:p14="http://schemas.microsoft.com/office/powerpoint/2010/main" val="3140145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D3900-5539-7814-A64D-5A4A5DC1350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0040C0C-3C04-343C-E297-BE8A17C6FCE2}"/>
              </a:ext>
            </a:extLst>
          </p:cNvPr>
          <p:cNvSpPr>
            <a:spLocks noGrp="1"/>
          </p:cNvSpPr>
          <p:nvPr>
            <p:ph type="title"/>
          </p:nvPr>
        </p:nvSpPr>
        <p:spPr>
          <a:xfrm>
            <a:off x="742950" y="501142"/>
            <a:ext cx="8129290" cy="790716"/>
          </a:xfrm>
        </p:spPr>
        <p:txBody>
          <a:bodyPr>
            <a:normAutofit/>
          </a:bodyPr>
          <a:lstStyle/>
          <a:p>
            <a:pPr>
              <a:lnSpc>
                <a:spcPct val="115000"/>
              </a:lnSpc>
              <a:spcAft>
                <a:spcPts val="800"/>
              </a:spcAft>
            </a:pPr>
            <a:r>
              <a:rPr lang="en-US" kern="100">
                <a:solidFill>
                  <a:schemeClr val="accent1"/>
                </a:solidFill>
                <a:latin typeface="Aptos" panose="020B0004020202020204" pitchFamily="34" charset="0"/>
                <a:ea typeface="Aptos" panose="020B0004020202020204" pitchFamily="34" charset="0"/>
                <a:cs typeface="Times New Roman" panose="02020603050405020304" pitchFamily="18" charset="0"/>
              </a:rPr>
              <a:t>Electoral Rolls</a:t>
            </a:r>
            <a:endParaRPr lang="en-AU" sz="3200" kern="10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A4D6ADFA-EF7B-8E41-B8D6-60DE21C65F7B}"/>
              </a:ext>
            </a:extLst>
          </p:cNvPr>
          <p:cNvGraphicFramePr>
            <a:graphicFrameLocks noGrp="1"/>
          </p:cNvGraphicFramePr>
          <p:nvPr>
            <p:extLst>
              <p:ext uri="{D42A27DB-BD31-4B8C-83A1-F6EECF244321}">
                <p14:modId xmlns:p14="http://schemas.microsoft.com/office/powerpoint/2010/main" val="3189728010"/>
              </p:ext>
            </p:extLst>
          </p:nvPr>
        </p:nvGraphicFramePr>
        <p:xfrm>
          <a:off x="742950" y="1369163"/>
          <a:ext cx="10623255" cy="4632960"/>
        </p:xfrm>
        <a:graphic>
          <a:graphicData uri="http://schemas.openxmlformats.org/drawingml/2006/table">
            <a:tbl>
              <a:tblPr firstRow="1" bandRow="1">
                <a:tableStyleId>{F5AB1C69-6EDB-4FF4-983F-18BD219EF322}</a:tableStyleId>
              </a:tblPr>
              <a:tblGrid>
                <a:gridCol w="3729466">
                  <a:extLst>
                    <a:ext uri="{9D8B030D-6E8A-4147-A177-3AD203B41FA5}">
                      <a16:colId xmlns:a16="http://schemas.microsoft.com/office/drawing/2014/main" val="2130491124"/>
                    </a:ext>
                  </a:extLst>
                </a:gridCol>
                <a:gridCol w="3501774">
                  <a:extLst>
                    <a:ext uri="{9D8B030D-6E8A-4147-A177-3AD203B41FA5}">
                      <a16:colId xmlns:a16="http://schemas.microsoft.com/office/drawing/2014/main" val="1650898622"/>
                    </a:ext>
                  </a:extLst>
                </a:gridCol>
                <a:gridCol w="3392015">
                  <a:extLst>
                    <a:ext uri="{9D8B030D-6E8A-4147-A177-3AD203B41FA5}">
                      <a16:colId xmlns:a16="http://schemas.microsoft.com/office/drawing/2014/main" val="829736086"/>
                    </a:ext>
                  </a:extLst>
                </a:gridCol>
              </a:tblGrid>
              <a:tr h="370840">
                <a:tc>
                  <a:txBody>
                    <a:bodyPr/>
                    <a:lstStyle/>
                    <a:p>
                      <a:pPr algn="ctr"/>
                      <a:r>
                        <a:rPr lang="en-AU" b="1">
                          <a:solidFill>
                            <a:schemeClr val="bg1"/>
                          </a:solidFill>
                        </a:rPr>
                        <a:t>The relevant period is determined by </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b="1">
                          <a:solidFill>
                            <a:schemeClr val="bg1"/>
                          </a:solidFill>
                        </a:rPr>
                        <a:t>The Statutory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b="1">
                          <a:solidFill>
                            <a:schemeClr val="bg1"/>
                          </a:solidFill>
                        </a:rPr>
                        <a:t>declaration must</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b="1">
                          <a:solidFill>
                            <a:schemeClr val="bg1"/>
                          </a:solidFill>
                        </a:rPr>
                        <a:t>Penalty</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extLst>
                  <a:ext uri="{0D108BD9-81ED-4DB2-BD59-A6C34878D82A}">
                    <a16:rowId xmlns:a16="http://schemas.microsoft.com/office/drawing/2014/main" val="1855321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700"/>
                        <a:t>Candidate not elected – 5 working days after result of election is declared</a:t>
                      </a:r>
                      <a:endParaRPr lang="en-AU" sz="1700" b="0">
                        <a:solidFill>
                          <a:schemeClr val="tx1"/>
                        </a:solidFill>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700"/>
                        <a:t>Identify the election</a:t>
                      </a:r>
                    </a:p>
                    <a:p>
                      <a:endParaRPr lang="en-AU" sz="1700" b="0">
                        <a:solidFill>
                          <a:schemeClr val="tx1"/>
                        </a:solidFill>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700"/>
                        <a:t>A fine of $5,000</a:t>
                      </a:r>
                    </a:p>
                    <a:p>
                      <a:endParaRPr lang="en-AU" sz="1700" b="0">
                        <a:solidFill>
                          <a:schemeClr val="tx1"/>
                        </a:solidFill>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2573280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700"/>
                        <a:t>Candidate elected – 5 working days after the term of office ends or the office becomes vacant</a:t>
                      </a:r>
                      <a:endParaRPr lang="en-AU" sz="1700" b="0">
                        <a:solidFill>
                          <a:schemeClr val="tx1"/>
                        </a:solidFill>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lvl="1" indent="0"/>
                      <a:r>
                        <a:rPr lang="en-AU" sz="1700"/>
                        <a:t>Include a description of every supplied copy </a:t>
                      </a:r>
                      <a:endParaRPr lang="en-AU" sz="1700" b="0">
                        <a:solidFill>
                          <a:schemeClr val="tx1"/>
                        </a:solidFill>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AU" sz="1700"/>
                        <a:t>A daily penalty of a fine of $50 for each day or part of during which the offence continues</a:t>
                      </a:r>
                      <a:endParaRPr lang="en-AU" sz="1700" b="0">
                        <a:solidFill>
                          <a:schemeClr val="tx1"/>
                        </a:solidFill>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8402425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700"/>
                        <a:t>Member of Council (who is not a candidate) – the term of the members current office ends or the office becomes vacant</a:t>
                      </a:r>
                      <a:endParaRPr lang="en-AU" sz="1700" b="0">
                        <a:solidFill>
                          <a:schemeClr val="tx1"/>
                        </a:solidFill>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AU" sz="1700"/>
                        <a:t>Including whether the supplied copy was in electronic form</a:t>
                      </a:r>
                    </a:p>
                    <a:p>
                      <a:pPr marL="0" lvl="1" indent="0"/>
                      <a:endParaRPr lang="en-AU" sz="1700" b="0">
                        <a:solidFill>
                          <a:schemeClr val="tx1"/>
                        </a:solidFill>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lvl="1" indent="0"/>
                      <a:endParaRPr lang="en-AU" sz="1700" b="0">
                        <a:solidFill>
                          <a:schemeClr val="tx1"/>
                        </a:solidFill>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961155493"/>
                  </a:ext>
                </a:extLst>
              </a:tr>
              <a:tr h="370840">
                <a:tc>
                  <a:txBody>
                    <a:bodyPr/>
                    <a:lstStyle/>
                    <a:p>
                      <a:endParaRPr lang="en-AU" sz="1700" b="0">
                        <a:solidFill>
                          <a:schemeClr val="tx1"/>
                        </a:solidFill>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AU" sz="1700"/>
                        <a:t>In relation to every supplied copy - the steps described taken to destroy it or to delete it permanently</a:t>
                      </a:r>
                      <a:endParaRPr lang="en-AU" sz="1700" b="0">
                        <a:solidFill>
                          <a:schemeClr val="tx1"/>
                        </a:solidFill>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lvl="1" indent="0"/>
                      <a:endParaRPr lang="en-AU" sz="1700" b="0">
                        <a:solidFill>
                          <a:schemeClr val="tx1"/>
                        </a:solidFill>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71109766"/>
                  </a:ext>
                </a:extLst>
              </a:tr>
            </a:tbl>
          </a:graphicData>
        </a:graphic>
      </p:graphicFrame>
    </p:spTree>
    <p:extLst>
      <p:ext uri="{BB962C8B-B14F-4D97-AF65-F5344CB8AC3E}">
        <p14:creationId xmlns:p14="http://schemas.microsoft.com/office/powerpoint/2010/main" val="3647183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F0D41-D734-9DAD-B66F-649684B0A16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9C9B0E5-69A8-07CB-4086-86970F78ED07}"/>
              </a:ext>
            </a:extLst>
          </p:cNvPr>
          <p:cNvSpPr/>
          <p:nvPr/>
        </p:nvSpPr>
        <p:spPr>
          <a:xfrm>
            <a:off x="8505825" y="314325"/>
            <a:ext cx="3286125" cy="895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id="{415DC005-7C00-F347-CD23-CA71260CAA33}"/>
              </a:ext>
            </a:extLst>
          </p:cNvPr>
          <p:cNvSpPr>
            <a:spLocks noGrp="1"/>
          </p:cNvSpPr>
          <p:nvPr>
            <p:ph idx="1"/>
          </p:nvPr>
        </p:nvSpPr>
        <p:spPr>
          <a:xfrm>
            <a:off x="562474" y="1798709"/>
            <a:ext cx="5475611" cy="2123586"/>
          </a:xfrm>
        </p:spPr>
        <p:txBody>
          <a:bodyPr vert="horz" lIns="0" tIns="0" rIns="0" bIns="0" rtlCol="0" anchor="t">
            <a:noAutofit/>
          </a:bodyPr>
          <a:lstStyle/>
          <a:p>
            <a:pPr marL="0" lvl="1" indent="0">
              <a:spcBef>
                <a:spcPct val="35000"/>
              </a:spcBef>
              <a:buNone/>
            </a:pPr>
            <a:r>
              <a:rPr lang="en-AU" altLang="en-US" sz="2000" dirty="0">
                <a:latin typeface="Aptos" panose="020B0004020202020204" pitchFamily="34" charset="0"/>
              </a:rPr>
              <a:t>Lodged by WAEC with Australia Post from</a:t>
            </a:r>
            <a:r>
              <a:rPr lang="en-AU" altLang="en-US" sz="2000" dirty="0">
                <a:latin typeface="Aptos"/>
                <a:cs typeface="Arial"/>
              </a:rPr>
              <a:t>   </a:t>
            </a:r>
            <a:r>
              <a:rPr lang="en-AU" altLang="en-US" sz="2400" b="1" dirty="0">
                <a:latin typeface="Aptos"/>
                <a:cs typeface="Arial"/>
              </a:rPr>
              <a:t>Friday 24 February 2026</a:t>
            </a:r>
            <a:endParaRPr lang="en-AU" sz="2400" b="1" i="0" dirty="0">
              <a:effectLst/>
              <a:latin typeface="Aptos" panose="020B0004020202020204" pitchFamily="34" charset="0"/>
            </a:endParaRPr>
          </a:p>
        </p:txBody>
      </p:sp>
      <p:sp>
        <p:nvSpPr>
          <p:cNvPr id="6" name="Title 5">
            <a:extLst>
              <a:ext uri="{FF2B5EF4-FFF2-40B4-BE49-F238E27FC236}">
                <a16:creationId xmlns:a16="http://schemas.microsoft.com/office/drawing/2014/main" id="{FE043A93-5D98-4614-BECA-A92CA6D518A6}"/>
              </a:ext>
            </a:extLst>
          </p:cNvPr>
          <p:cNvSpPr>
            <a:spLocks noGrp="1"/>
          </p:cNvSpPr>
          <p:nvPr>
            <p:ph type="title"/>
          </p:nvPr>
        </p:nvSpPr>
        <p:spPr>
          <a:xfrm>
            <a:off x="742950" y="501142"/>
            <a:ext cx="6451934" cy="1032872"/>
          </a:xfrm>
        </p:spPr>
        <p:txBody>
          <a:bodyPr>
            <a:normAutofit fontScale="90000"/>
          </a:bodyPr>
          <a:lstStyle/>
          <a:p>
            <a:pPr>
              <a:lnSpc>
                <a:spcPct val="115000"/>
              </a:lnSpc>
              <a:spcAft>
                <a:spcPts val="800"/>
              </a:spcAft>
            </a:pPr>
            <a:r>
              <a:rPr lang="en-US" kern="100">
                <a:solidFill>
                  <a:schemeClr val="accent1"/>
                </a:solidFill>
                <a:latin typeface="Aptos" panose="020B0004020202020204" pitchFamily="34" charset="0"/>
                <a:ea typeface="Aptos" panose="020B0004020202020204" pitchFamily="34" charset="0"/>
                <a:cs typeface="Times New Roman" panose="02020603050405020304" pitchFamily="18" charset="0"/>
              </a:rPr>
              <a:t>Postal voting</a:t>
            </a:r>
            <a:br>
              <a:rPr lang="en-US" kern="100">
                <a:solidFill>
                  <a:schemeClr val="accent1"/>
                </a:solidFill>
                <a:latin typeface="Aptos" panose="020B0004020202020204" pitchFamily="34" charset="0"/>
                <a:ea typeface="Aptos" panose="020B0004020202020204" pitchFamily="34" charset="0"/>
                <a:cs typeface="Times New Roman" panose="02020603050405020304" pitchFamily="18" charset="0"/>
              </a:rPr>
            </a:br>
            <a:r>
              <a:rPr lang="en-US" kern="100">
                <a:solidFill>
                  <a:schemeClr val="accent3"/>
                </a:solidFill>
                <a:latin typeface="Aptos" panose="020B0004020202020204" pitchFamily="34" charset="0"/>
                <a:ea typeface="Aptos" panose="020B0004020202020204" pitchFamily="34" charset="0"/>
                <a:cs typeface="Times New Roman" panose="02020603050405020304" pitchFamily="18" charset="0"/>
              </a:rPr>
              <a:t>Mail out of packages</a:t>
            </a:r>
            <a:endParaRPr lang="en-AU" sz="3200" kern="100">
              <a:solidFill>
                <a:schemeClr val="accent3"/>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Rectangle: Single Corner Snipped 3">
            <a:extLst>
              <a:ext uri="{FF2B5EF4-FFF2-40B4-BE49-F238E27FC236}">
                <a16:creationId xmlns:a16="http://schemas.microsoft.com/office/drawing/2014/main" id="{F2BCDB0F-8A00-FB0E-877E-E1559611F8C7}"/>
              </a:ext>
            </a:extLst>
          </p:cNvPr>
          <p:cNvSpPr/>
          <p:nvPr/>
        </p:nvSpPr>
        <p:spPr>
          <a:xfrm>
            <a:off x="790576" y="4955853"/>
            <a:ext cx="4828171" cy="1107996"/>
          </a:xfrm>
          <a:prstGeom prst="snip1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5" name="TextBox 4">
            <a:extLst>
              <a:ext uri="{FF2B5EF4-FFF2-40B4-BE49-F238E27FC236}">
                <a16:creationId xmlns:a16="http://schemas.microsoft.com/office/drawing/2014/main" id="{D3DAD6D6-193B-C68D-7A22-CD5785AD3666}"/>
              </a:ext>
            </a:extLst>
          </p:cNvPr>
          <p:cNvSpPr txBox="1"/>
          <p:nvPr/>
        </p:nvSpPr>
        <p:spPr>
          <a:xfrm>
            <a:off x="1109292" y="4986057"/>
            <a:ext cx="2295908" cy="369332"/>
          </a:xfrm>
          <a:prstGeom prst="rect">
            <a:avLst/>
          </a:prstGeom>
          <a:noFill/>
        </p:spPr>
        <p:txBody>
          <a:bodyPr wrap="square">
            <a:spAutoFit/>
          </a:bodyPr>
          <a:lstStyle/>
          <a:p>
            <a:pPr marL="340" indent="0">
              <a:spcAft>
                <a:spcPts val="0"/>
              </a:spcAft>
              <a:buFont typeface="Arial" panose="020B0604020202020204" pitchFamily="34" charset="0"/>
              <a:buNone/>
            </a:pPr>
            <a:r>
              <a:rPr lang="en-GB">
                <a:solidFill>
                  <a:schemeClr val="accent3"/>
                </a:solidFill>
                <a:latin typeface="Aptos ExtraBold" panose="020F0502020204030204" pitchFamily="34" charset="0"/>
                <a:ea typeface="Yu Mincho" panose="02020400000000000000" pitchFamily="18" charset="-128"/>
              </a:rPr>
              <a:t>Important Note</a:t>
            </a:r>
          </a:p>
        </p:txBody>
      </p:sp>
      <p:sp>
        <p:nvSpPr>
          <p:cNvPr id="8" name="Content Placeholder 2">
            <a:extLst>
              <a:ext uri="{FF2B5EF4-FFF2-40B4-BE49-F238E27FC236}">
                <a16:creationId xmlns:a16="http://schemas.microsoft.com/office/drawing/2014/main" id="{B553B33C-496B-687F-0AC2-77573C35B81C}"/>
              </a:ext>
            </a:extLst>
          </p:cNvPr>
          <p:cNvSpPr txBox="1">
            <a:spLocks/>
          </p:cNvSpPr>
          <p:nvPr/>
        </p:nvSpPr>
        <p:spPr>
          <a:xfrm>
            <a:off x="1195017" y="5317289"/>
            <a:ext cx="4291385" cy="551872"/>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180000" algn="l" defTabSz="914400" rtl="0" eaLnBrk="1" latinLnBrk="0" hangingPunct="1">
              <a:lnSpc>
                <a:spcPct val="100000"/>
              </a:lnSpc>
              <a:spcBef>
                <a:spcPts val="50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0" indent="0">
              <a:spcAft>
                <a:spcPts val="0"/>
              </a:spcAft>
              <a:buFont typeface="Arial" panose="020B0604020202020204" pitchFamily="34" charset="0"/>
              <a:buNone/>
            </a:pPr>
            <a:r>
              <a:rPr lang="en-GB">
                <a:solidFill>
                  <a:schemeClr val="accent3"/>
                </a:solidFill>
                <a:latin typeface="Aptos" panose="020B0004020202020204" pitchFamily="34" charset="0"/>
                <a:ea typeface="Yu Mincho" panose="02020400000000000000" pitchFamily="18" charset="-128"/>
              </a:rPr>
              <a:t>Maximise campaigning around the delivery of the election packages</a:t>
            </a:r>
            <a:endParaRPr lang="en-US">
              <a:solidFill>
                <a:schemeClr val="accent3"/>
              </a:solidFill>
              <a:latin typeface="Aptos" panose="020B0004020202020204" pitchFamily="34" charset="0"/>
            </a:endParaRPr>
          </a:p>
        </p:txBody>
      </p:sp>
      <p:sp>
        <p:nvSpPr>
          <p:cNvPr id="9" name="TextBox 8">
            <a:extLst>
              <a:ext uri="{FF2B5EF4-FFF2-40B4-BE49-F238E27FC236}">
                <a16:creationId xmlns:a16="http://schemas.microsoft.com/office/drawing/2014/main" id="{CB391DDF-D75A-F7E7-0C53-5B81E8129A9B}"/>
              </a:ext>
            </a:extLst>
          </p:cNvPr>
          <p:cNvSpPr txBox="1"/>
          <p:nvPr/>
        </p:nvSpPr>
        <p:spPr>
          <a:xfrm>
            <a:off x="742950" y="4834540"/>
            <a:ext cx="328522" cy="1107996"/>
          </a:xfrm>
          <a:prstGeom prst="rect">
            <a:avLst/>
          </a:prstGeom>
          <a:noFill/>
        </p:spPr>
        <p:txBody>
          <a:bodyPr wrap="square">
            <a:spAutoFit/>
          </a:bodyPr>
          <a:lstStyle/>
          <a:p>
            <a:pPr marL="340" indent="0">
              <a:spcAft>
                <a:spcPts val="0"/>
              </a:spcAft>
              <a:buFont typeface="Arial" panose="020B0604020202020204" pitchFamily="34" charset="0"/>
              <a:buNone/>
            </a:pPr>
            <a:r>
              <a:rPr lang="en-GB" sz="6600">
                <a:solidFill>
                  <a:schemeClr val="accent3"/>
                </a:solidFill>
                <a:latin typeface="Aptos ExtraBold" panose="020F0502020204030204" pitchFamily="34" charset="0"/>
                <a:ea typeface="Yu Mincho" panose="02020400000000000000" pitchFamily="18" charset="-128"/>
              </a:rPr>
              <a:t>!</a:t>
            </a:r>
          </a:p>
        </p:txBody>
      </p:sp>
      <p:sp>
        <p:nvSpPr>
          <p:cNvPr id="10" name="Freeform: Shape 9">
            <a:extLst>
              <a:ext uri="{FF2B5EF4-FFF2-40B4-BE49-F238E27FC236}">
                <a16:creationId xmlns:a16="http://schemas.microsoft.com/office/drawing/2014/main" id="{39D2AB90-5431-E237-F9AE-CB47B9284D80}"/>
              </a:ext>
            </a:extLst>
          </p:cNvPr>
          <p:cNvSpPr/>
          <p:nvPr/>
        </p:nvSpPr>
        <p:spPr>
          <a:xfrm>
            <a:off x="5915937" y="-168444"/>
            <a:ext cx="6336000" cy="6876000"/>
          </a:xfrm>
          <a:custGeom>
            <a:avLst/>
            <a:gdLst>
              <a:gd name="connsiteX0" fmla="*/ 3416968 w 6400800"/>
              <a:gd name="connsiteY0" fmla="*/ 12032 h 6882064"/>
              <a:gd name="connsiteX1" fmla="*/ 0 w 6400800"/>
              <a:gd name="connsiteY1" fmla="*/ 3441032 h 6882064"/>
              <a:gd name="connsiteX2" fmla="*/ 3429000 w 6400800"/>
              <a:gd name="connsiteY2" fmla="*/ 6858000 h 6882064"/>
              <a:gd name="connsiteX3" fmla="*/ 6400800 w 6400800"/>
              <a:gd name="connsiteY3" fmla="*/ 6882064 h 6882064"/>
              <a:gd name="connsiteX4" fmla="*/ 6364705 w 6400800"/>
              <a:gd name="connsiteY4" fmla="*/ 0 h 6882064"/>
              <a:gd name="connsiteX5" fmla="*/ 3416968 w 6400800"/>
              <a:gd name="connsiteY5" fmla="*/ 12032 h 688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0" h="6882064">
                <a:moveTo>
                  <a:pt x="3416968" y="12032"/>
                </a:moveTo>
                <a:lnTo>
                  <a:pt x="0" y="3441032"/>
                </a:lnTo>
                <a:lnTo>
                  <a:pt x="3429000" y="6858000"/>
                </a:lnTo>
                <a:lnTo>
                  <a:pt x="6400800" y="6882064"/>
                </a:lnTo>
                <a:lnTo>
                  <a:pt x="6364705" y="0"/>
                </a:lnTo>
                <a:lnTo>
                  <a:pt x="3416968" y="12032"/>
                </a:ln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Tree>
    <p:extLst>
      <p:ext uri="{BB962C8B-B14F-4D97-AF65-F5344CB8AC3E}">
        <p14:creationId xmlns:p14="http://schemas.microsoft.com/office/powerpoint/2010/main" val="804414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D6FF2-5750-4841-CBA1-9C19AA353A7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32A21F1-5AD5-A9B2-D22E-70DAB47BF319}"/>
              </a:ext>
            </a:extLst>
          </p:cNvPr>
          <p:cNvSpPr/>
          <p:nvPr/>
        </p:nvSpPr>
        <p:spPr>
          <a:xfrm>
            <a:off x="8505825" y="314325"/>
            <a:ext cx="3286125" cy="895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id="{99DFFD60-9A73-E41A-A385-3E7217EA192C}"/>
              </a:ext>
            </a:extLst>
          </p:cNvPr>
          <p:cNvSpPr>
            <a:spLocks noGrp="1"/>
          </p:cNvSpPr>
          <p:nvPr>
            <p:ph idx="1"/>
          </p:nvPr>
        </p:nvSpPr>
        <p:spPr>
          <a:xfrm>
            <a:off x="562474" y="1798709"/>
            <a:ext cx="5475611" cy="2123586"/>
          </a:xfrm>
        </p:spPr>
        <p:txBody>
          <a:bodyPr>
            <a:noAutofit/>
          </a:bodyPr>
          <a:lstStyle/>
          <a:p>
            <a:pPr lvl="1">
              <a:spcBef>
                <a:spcPct val="35000"/>
              </a:spcBef>
            </a:pPr>
            <a:r>
              <a:rPr lang="en-AU" altLang="en-US" sz="2000" dirty="0">
                <a:latin typeface="Aptos" panose="020B0004020202020204" pitchFamily="34" charset="0"/>
              </a:rPr>
              <a:t>Packages can be posted to the Returning Officer using the supplied reply paid envelope or hand-delivered to the local government office</a:t>
            </a:r>
          </a:p>
          <a:p>
            <a:pPr lvl="1">
              <a:spcBef>
                <a:spcPct val="35000"/>
              </a:spcBef>
            </a:pPr>
            <a:r>
              <a:rPr lang="en-AU" altLang="en-US" sz="2000" dirty="0">
                <a:latin typeface="Aptos" panose="020B0004020202020204" pitchFamily="34" charset="0"/>
              </a:rPr>
              <a:t>Numbers returned to WAEC posted on the Commission’s website daily</a:t>
            </a:r>
          </a:p>
          <a:p>
            <a:pPr lvl="1">
              <a:spcBef>
                <a:spcPct val="35000"/>
              </a:spcBef>
            </a:pPr>
            <a:r>
              <a:rPr lang="en-AU" altLang="en-US" sz="2000" dirty="0">
                <a:latin typeface="Aptos" panose="020B0004020202020204" pitchFamily="34" charset="0"/>
              </a:rPr>
              <a:t>Typically about 50% of returned packages are received within the first 5 business days of delivery</a:t>
            </a:r>
          </a:p>
          <a:p>
            <a:pPr>
              <a:lnSpc>
                <a:spcPct val="110000"/>
              </a:lnSpc>
              <a:spcAft>
                <a:spcPts val="600"/>
              </a:spcAft>
            </a:pPr>
            <a:endParaRPr lang="en-AU" sz="2000" b="0" i="0" dirty="0">
              <a:effectLst/>
              <a:latin typeface="Aptos" panose="020B0004020202020204" pitchFamily="34" charset="0"/>
            </a:endParaRPr>
          </a:p>
        </p:txBody>
      </p:sp>
      <p:sp>
        <p:nvSpPr>
          <p:cNvPr id="6" name="Title 5">
            <a:extLst>
              <a:ext uri="{FF2B5EF4-FFF2-40B4-BE49-F238E27FC236}">
                <a16:creationId xmlns:a16="http://schemas.microsoft.com/office/drawing/2014/main" id="{B8DD9398-CF7D-55FB-2B8A-E02E6228C6E0}"/>
              </a:ext>
            </a:extLst>
          </p:cNvPr>
          <p:cNvSpPr>
            <a:spLocks noGrp="1"/>
          </p:cNvSpPr>
          <p:nvPr>
            <p:ph type="title"/>
          </p:nvPr>
        </p:nvSpPr>
        <p:spPr>
          <a:xfrm>
            <a:off x="742950" y="501142"/>
            <a:ext cx="6451934" cy="1032872"/>
          </a:xfrm>
        </p:spPr>
        <p:txBody>
          <a:bodyPr>
            <a:normAutofit fontScale="90000"/>
          </a:bodyPr>
          <a:lstStyle/>
          <a:p>
            <a:pPr>
              <a:lnSpc>
                <a:spcPct val="115000"/>
              </a:lnSpc>
              <a:spcAft>
                <a:spcPts val="800"/>
              </a:spcAft>
            </a:pPr>
            <a:r>
              <a:rPr lang="en-US" kern="100">
                <a:solidFill>
                  <a:schemeClr val="accent1"/>
                </a:solidFill>
                <a:latin typeface="Aptos" panose="020B0004020202020204" pitchFamily="34" charset="0"/>
                <a:ea typeface="Aptos" panose="020B0004020202020204" pitchFamily="34" charset="0"/>
                <a:cs typeface="Times New Roman" panose="02020603050405020304" pitchFamily="18" charset="0"/>
              </a:rPr>
              <a:t>Postal voting</a:t>
            </a:r>
            <a:br>
              <a:rPr lang="en-US" kern="100">
                <a:solidFill>
                  <a:schemeClr val="accent1"/>
                </a:solidFill>
                <a:latin typeface="Aptos" panose="020B0004020202020204" pitchFamily="34" charset="0"/>
                <a:ea typeface="Aptos" panose="020B0004020202020204" pitchFamily="34" charset="0"/>
                <a:cs typeface="Times New Roman" panose="02020603050405020304" pitchFamily="18" charset="0"/>
              </a:rPr>
            </a:br>
            <a:r>
              <a:rPr lang="en-US" kern="100">
                <a:solidFill>
                  <a:schemeClr val="accent3"/>
                </a:solidFill>
                <a:latin typeface="Aptos" panose="020B0004020202020204" pitchFamily="34" charset="0"/>
                <a:ea typeface="Aptos" panose="020B0004020202020204" pitchFamily="34" charset="0"/>
                <a:cs typeface="Times New Roman" panose="02020603050405020304" pitchFamily="18" charset="0"/>
              </a:rPr>
              <a:t>Return of voting packages</a:t>
            </a:r>
            <a:endParaRPr lang="en-AU" sz="3200" kern="100">
              <a:solidFill>
                <a:schemeClr val="accent3"/>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4913C9E4-39CD-2B8E-9B53-F957688F8818}"/>
              </a:ext>
            </a:extLst>
          </p:cNvPr>
          <p:cNvSpPr/>
          <p:nvPr/>
        </p:nvSpPr>
        <p:spPr>
          <a:xfrm>
            <a:off x="5915935" y="-168444"/>
            <a:ext cx="8221169" cy="6876000"/>
          </a:xfrm>
          <a:custGeom>
            <a:avLst/>
            <a:gdLst>
              <a:gd name="connsiteX0" fmla="*/ 3416968 w 6400800"/>
              <a:gd name="connsiteY0" fmla="*/ 12032 h 6882064"/>
              <a:gd name="connsiteX1" fmla="*/ 0 w 6400800"/>
              <a:gd name="connsiteY1" fmla="*/ 3441032 h 6882064"/>
              <a:gd name="connsiteX2" fmla="*/ 3429000 w 6400800"/>
              <a:gd name="connsiteY2" fmla="*/ 6858000 h 6882064"/>
              <a:gd name="connsiteX3" fmla="*/ 6400800 w 6400800"/>
              <a:gd name="connsiteY3" fmla="*/ 6882064 h 6882064"/>
              <a:gd name="connsiteX4" fmla="*/ 6364705 w 6400800"/>
              <a:gd name="connsiteY4" fmla="*/ 0 h 6882064"/>
              <a:gd name="connsiteX5" fmla="*/ 3416968 w 6400800"/>
              <a:gd name="connsiteY5" fmla="*/ 12032 h 688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0" h="6882064">
                <a:moveTo>
                  <a:pt x="3416968" y="12032"/>
                </a:moveTo>
                <a:lnTo>
                  <a:pt x="0" y="3441032"/>
                </a:lnTo>
                <a:lnTo>
                  <a:pt x="3429000" y="6858000"/>
                </a:lnTo>
                <a:lnTo>
                  <a:pt x="6400800" y="6882064"/>
                </a:lnTo>
                <a:lnTo>
                  <a:pt x="6364705" y="0"/>
                </a:lnTo>
                <a:lnTo>
                  <a:pt x="3416968" y="12032"/>
                </a:ln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Tree>
    <p:extLst>
      <p:ext uri="{BB962C8B-B14F-4D97-AF65-F5344CB8AC3E}">
        <p14:creationId xmlns:p14="http://schemas.microsoft.com/office/powerpoint/2010/main" val="272672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ADB33-1FC1-8CDF-BE2B-28CD4E35103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FB8D8DA-B6D2-4581-F125-B134FB40B3A9}"/>
              </a:ext>
            </a:extLst>
          </p:cNvPr>
          <p:cNvSpPr/>
          <p:nvPr/>
        </p:nvSpPr>
        <p:spPr>
          <a:xfrm>
            <a:off x="8505825" y="314325"/>
            <a:ext cx="3286125" cy="895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5">
            <a:extLst>
              <a:ext uri="{FF2B5EF4-FFF2-40B4-BE49-F238E27FC236}">
                <a16:creationId xmlns:a16="http://schemas.microsoft.com/office/drawing/2014/main" id="{39A35803-4E47-4F36-5A27-8DCCBF9131BD}"/>
              </a:ext>
            </a:extLst>
          </p:cNvPr>
          <p:cNvSpPr>
            <a:spLocks noGrp="1"/>
          </p:cNvSpPr>
          <p:nvPr>
            <p:ph type="title"/>
          </p:nvPr>
        </p:nvSpPr>
        <p:spPr>
          <a:xfrm>
            <a:off x="742949" y="501142"/>
            <a:ext cx="11449051" cy="1032872"/>
          </a:xfrm>
        </p:spPr>
        <p:txBody>
          <a:bodyPr>
            <a:normAutofit fontScale="90000"/>
          </a:bodyPr>
          <a:lstStyle/>
          <a:p>
            <a:pPr>
              <a:lnSpc>
                <a:spcPct val="115000"/>
              </a:lnSpc>
              <a:spcAft>
                <a:spcPts val="800"/>
              </a:spcAft>
            </a:pPr>
            <a:r>
              <a:rPr lang="en-US" kern="100">
                <a:solidFill>
                  <a:schemeClr val="accent1"/>
                </a:solidFill>
                <a:latin typeface="Aptos" panose="020B0004020202020204" pitchFamily="34" charset="0"/>
                <a:ea typeface="Aptos" panose="020B0004020202020204" pitchFamily="34" charset="0"/>
                <a:cs typeface="Times New Roman" panose="02020603050405020304" pitchFamily="18" charset="0"/>
              </a:rPr>
              <a:t>Postal Voting</a:t>
            </a:r>
            <a:br>
              <a:rPr lang="en-US" kern="100">
                <a:solidFill>
                  <a:schemeClr val="accent1"/>
                </a:solidFill>
                <a:latin typeface="Aptos" panose="020B0004020202020204" pitchFamily="34" charset="0"/>
                <a:ea typeface="Aptos" panose="020B0004020202020204" pitchFamily="34" charset="0"/>
                <a:cs typeface="Times New Roman" panose="02020603050405020304" pitchFamily="18" charset="0"/>
              </a:rPr>
            </a:br>
            <a:r>
              <a:rPr lang="en-US" kern="100">
                <a:solidFill>
                  <a:schemeClr val="accent3"/>
                </a:solidFill>
                <a:latin typeface="Aptos" panose="020B0004020202020204" pitchFamily="34" charset="0"/>
                <a:ea typeface="Aptos" panose="020B0004020202020204" pitchFamily="34" charset="0"/>
                <a:cs typeface="Times New Roman" panose="02020603050405020304" pitchFamily="18" charset="0"/>
              </a:rPr>
              <a:t>By Application</a:t>
            </a:r>
            <a:endParaRPr lang="en-AU" sz="3200" kern="100">
              <a:solidFill>
                <a:schemeClr val="accent3"/>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FF960763-12FB-FF0E-C927-857CC39B78A4}"/>
              </a:ext>
            </a:extLst>
          </p:cNvPr>
          <p:cNvSpPr txBox="1">
            <a:spLocks/>
          </p:cNvSpPr>
          <p:nvPr/>
        </p:nvSpPr>
        <p:spPr>
          <a:xfrm>
            <a:off x="562474" y="1798709"/>
            <a:ext cx="5475611" cy="2123586"/>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180000" algn="l" defTabSz="914400" rtl="0" eaLnBrk="1" latinLnBrk="0" hangingPunct="1">
              <a:lnSpc>
                <a:spcPct val="100000"/>
              </a:lnSpc>
              <a:spcBef>
                <a:spcPts val="50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lvl="1" indent="0">
              <a:spcBef>
                <a:spcPct val="35000"/>
              </a:spcBef>
              <a:buNone/>
            </a:pPr>
            <a:r>
              <a:rPr lang="en-AU" altLang="en-US" sz="2000">
                <a:latin typeface="Aptos" panose="020B0004020202020204" pitchFamily="34" charset="0"/>
              </a:rPr>
              <a:t>Electors who have applied for a postal vote will be sent their election package as soon as practical around the publication of the         Election Notice</a:t>
            </a:r>
          </a:p>
          <a:p>
            <a:pPr marL="180000" lvl="1" indent="0">
              <a:spcAft>
                <a:spcPts val="0"/>
              </a:spcAft>
              <a:buNone/>
            </a:pPr>
            <a:endParaRPr lang="en-AU" altLang="en-US" sz="1500">
              <a:latin typeface="Aptos" panose="020B0004020202020204" pitchFamily="34" charset="0"/>
            </a:endParaRPr>
          </a:p>
          <a:p>
            <a:pPr marL="180000" lvl="1" indent="0">
              <a:spcBef>
                <a:spcPct val="35000"/>
              </a:spcBef>
              <a:buNone/>
            </a:pPr>
            <a:r>
              <a:rPr lang="en-AU" altLang="en-US" sz="2000">
                <a:latin typeface="Aptos" panose="020B0004020202020204" pitchFamily="34" charset="0"/>
              </a:rPr>
              <a:t>Returned Postal Votes can be posted to the Returning Officer using the supplied reply paid envelope or hand-delivered to the local government office</a:t>
            </a:r>
          </a:p>
          <a:p>
            <a:pPr>
              <a:lnSpc>
                <a:spcPct val="110000"/>
              </a:lnSpc>
              <a:spcAft>
                <a:spcPts val="600"/>
              </a:spcAft>
            </a:pPr>
            <a:endParaRPr lang="en-AU" sz="2000">
              <a:latin typeface="Aptos" panose="020B0004020202020204" pitchFamily="34" charset="0"/>
            </a:endParaRPr>
          </a:p>
        </p:txBody>
      </p:sp>
      <p:sp>
        <p:nvSpPr>
          <p:cNvPr id="2" name="Freeform: Shape 1">
            <a:extLst>
              <a:ext uri="{FF2B5EF4-FFF2-40B4-BE49-F238E27FC236}">
                <a16:creationId xmlns:a16="http://schemas.microsoft.com/office/drawing/2014/main" id="{7127F279-E546-D83E-76A0-B2FC867FA144}"/>
              </a:ext>
            </a:extLst>
          </p:cNvPr>
          <p:cNvSpPr/>
          <p:nvPr/>
        </p:nvSpPr>
        <p:spPr>
          <a:xfrm>
            <a:off x="5915935" y="-168444"/>
            <a:ext cx="8221169" cy="6876000"/>
          </a:xfrm>
          <a:custGeom>
            <a:avLst/>
            <a:gdLst>
              <a:gd name="connsiteX0" fmla="*/ 3416968 w 6400800"/>
              <a:gd name="connsiteY0" fmla="*/ 12032 h 6882064"/>
              <a:gd name="connsiteX1" fmla="*/ 0 w 6400800"/>
              <a:gd name="connsiteY1" fmla="*/ 3441032 h 6882064"/>
              <a:gd name="connsiteX2" fmla="*/ 3429000 w 6400800"/>
              <a:gd name="connsiteY2" fmla="*/ 6858000 h 6882064"/>
              <a:gd name="connsiteX3" fmla="*/ 6400800 w 6400800"/>
              <a:gd name="connsiteY3" fmla="*/ 6882064 h 6882064"/>
              <a:gd name="connsiteX4" fmla="*/ 6364705 w 6400800"/>
              <a:gd name="connsiteY4" fmla="*/ 0 h 6882064"/>
              <a:gd name="connsiteX5" fmla="*/ 3416968 w 6400800"/>
              <a:gd name="connsiteY5" fmla="*/ 12032 h 688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0" h="6882064">
                <a:moveTo>
                  <a:pt x="3416968" y="12032"/>
                </a:moveTo>
                <a:lnTo>
                  <a:pt x="0" y="3441032"/>
                </a:lnTo>
                <a:lnTo>
                  <a:pt x="3429000" y="6858000"/>
                </a:lnTo>
                <a:lnTo>
                  <a:pt x="6400800" y="6882064"/>
                </a:lnTo>
                <a:lnTo>
                  <a:pt x="6364705" y="0"/>
                </a:lnTo>
                <a:lnTo>
                  <a:pt x="3416968" y="12032"/>
                </a:ln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Tree>
    <p:extLst>
      <p:ext uri="{BB962C8B-B14F-4D97-AF65-F5344CB8AC3E}">
        <p14:creationId xmlns:p14="http://schemas.microsoft.com/office/powerpoint/2010/main" val="984511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2AC6A-833D-752C-D6B9-63AF1F2A4B8F}"/>
            </a:ext>
          </a:extLst>
        </p:cNvPr>
        <p:cNvGrpSpPr/>
        <p:nvPr/>
      </p:nvGrpSpPr>
      <p:grpSpPr>
        <a:xfrm>
          <a:off x="0" y="0"/>
          <a:ext cx="0" cy="0"/>
          <a:chOff x="0" y="0"/>
          <a:chExt cx="0" cy="0"/>
        </a:xfrm>
      </p:grpSpPr>
      <p:pic>
        <p:nvPicPr>
          <p:cNvPr id="17" name="Picture 16" descr="A black and blue sign with blue text&#10;&#10;AI-generated content may be incorrect.">
            <a:extLst>
              <a:ext uri="{FF2B5EF4-FFF2-40B4-BE49-F238E27FC236}">
                <a16:creationId xmlns:a16="http://schemas.microsoft.com/office/drawing/2014/main" id="{5AF5E9A1-664A-B0D0-EADB-BB60AD6CA8C2}"/>
              </a:ext>
            </a:extLst>
          </p:cNvPr>
          <p:cNvPicPr>
            <a:picLocks noChangeAspect="1"/>
          </p:cNvPicPr>
          <p:nvPr/>
        </p:nvPicPr>
        <p:blipFill>
          <a:blip r:embed="rId3"/>
          <a:stretch>
            <a:fillRect/>
          </a:stretch>
        </p:blipFill>
        <p:spPr>
          <a:xfrm>
            <a:off x="1018695" y="2786373"/>
            <a:ext cx="880077" cy="1091634"/>
          </a:xfrm>
          <a:prstGeom prst="rect">
            <a:avLst/>
          </a:prstGeom>
        </p:spPr>
      </p:pic>
      <p:sp>
        <p:nvSpPr>
          <p:cNvPr id="3" name="Content Placeholder 2">
            <a:extLst>
              <a:ext uri="{FF2B5EF4-FFF2-40B4-BE49-F238E27FC236}">
                <a16:creationId xmlns:a16="http://schemas.microsoft.com/office/drawing/2014/main" id="{C21102A7-9AA1-C094-5C3D-9C594DD7B139}"/>
              </a:ext>
            </a:extLst>
          </p:cNvPr>
          <p:cNvSpPr>
            <a:spLocks noGrp="1"/>
          </p:cNvSpPr>
          <p:nvPr>
            <p:ph idx="1"/>
          </p:nvPr>
        </p:nvSpPr>
        <p:spPr>
          <a:xfrm>
            <a:off x="89110" y="1958518"/>
            <a:ext cx="4343400" cy="547449"/>
          </a:xfrm>
        </p:spPr>
        <p:txBody>
          <a:bodyPr>
            <a:noAutofit/>
          </a:bodyPr>
          <a:lstStyle/>
          <a:p>
            <a:pPr marL="180000" lvl="1" indent="0" algn="ctr">
              <a:spcBef>
                <a:spcPct val="35000"/>
              </a:spcBef>
              <a:buNone/>
            </a:pPr>
            <a:r>
              <a:rPr lang="en-AU" altLang="en-US" sz="2400" b="1" err="1"/>
              <a:t>Penalites</a:t>
            </a:r>
            <a:r>
              <a:rPr lang="en-AU" altLang="en-US" sz="2400" b="1"/>
              <a:t> can apply if:</a:t>
            </a:r>
            <a:endParaRPr lang="en-AU" sz="2400" b="0" i="0">
              <a:effectLst/>
              <a:latin typeface="Aptos" panose="020B0004020202020204" pitchFamily="34" charset="0"/>
            </a:endParaRPr>
          </a:p>
        </p:txBody>
      </p:sp>
      <p:sp>
        <p:nvSpPr>
          <p:cNvPr id="6" name="Title 5">
            <a:extLst>
              <a:ext uri="{FF2B5EF4-FFF2-40B4-BE49-F238E27FC236}">
                <a16:creationId xmlns:a16="http://schemas.microsoft.com/office/drawing/2014/main" id="{CFEE90CA-7804-B83B-CCEC-57B5AA0F5CF6}"/>
              </a:ext>
            </a:extLst>
          </p:cNvPr>
          <p:cNvSpPr>
            <a:spLocks noGrp="1"/>
          </p:cNvSpPr>
          <p:nvPr>
            <p:ph type="title"/>
          </p:nvPr>
        </p:nvSpPr>
        <p:spPr>
          <a:xfrm>
            <a:off x="742949" y="501142"/>
            <a:ext cx="11449051" cy="1032872"/>
          </a:xfrm>
        </p:spPr>
        <p:txBody>
          <a:bodyPr>
            <a:normAutofit fontScale="90000"/>
          </a:bodyPr>
          <a:lstStyle/>
          <a:p>
            <a:pPr>
              <a:lnSpc>
                <a:spcPct val="115000"/>
              </a:lnSpc>
              <a:spcAft>
                <a:spcPts val="800"/>
              </a:spcAft>
            </a:pPr>
            <a:r>
              <a:rPr lang="en-US" kern="100">
                <a:solidFill>
                  <a:schemeClr val="accent1"/>
                </a:solidFill>
                <a:latin typeface="Aptos" panose="020B0004020202020204" pitchFamily="34" charset="0"/>
                <a:ea typeface="Aptos" panose="020B0004020202020204" pitchFamily="34" charset="0"/>
                <a:cs typeface="Times New Roman" panose="02020603050405020304" pitchFamily="18" charset="0"/>
              </a:rPr>
              <a:t>Postal voting</a:t>
            </a:r>
            <a:br>
              <a:rPr lang="en-US" kern="100">
                <a:solidFill>
                  <a:schemeClr val="accent1"/>
                </a:solidFill>
                <a:latin typeface="Aptos" panose="020B0004020202020204" pitchFamily="34" charset="0"/>
                <a:ea typeface="Aptos" panose="020B0004020202020204" pitchFamily="34" charset="0"/>
                <a:cs typeface="Times New Roman" panose="02020603050405020304" pitchFamily="18" charset="0"/>
              </a:rPr>
            </a:br>
            <a:r>
              <a:rPr lang="en-US" kern="100">
                <a:solidFill>
                  <a:schemeClr val="accent3"/>
                </a:solidFill>
                <a:latin typeface="Aptos" panose="020B0004020202020204" pitchFamily="34" charset="0"/>
                <a:ea typeface="Aptos" panose="020B0004020202020204" pitchFamily="34" charset="0"/>
                <a:cs typeface="Times New Roman" panose="02020603050405020304" pitchFamily="18" charset="0"/>
              </a:rPr>
              <a:t>Candidate Rules				Replacement Packages </a:t>
            </a:r>
            <a:endParaRPr lang="en-AU" sz="3200" kern="100">
              <a:solidFill>
                <a:schemeClr val="accent3"/>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F7793F7D-8DD3-8A7B-901C-19F0E3157FF7}"/>
              </a:ext>
            </a:extLst>
          </p:cNvPr>
          <p:cNvSpPr txBox="1">
            <a:spLocks/>
          </p:cNvSpPr>
          <p:nvPr/>
        </p:nvSpPr>
        <p:spPr>
          <a:xfrm>
            <a:off x="2202495" y="3014880"/>
            <a:ext cx="3420808" cy="450850"/>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180000" algn="l" defTabSz="914400" rtl="0" eaLnBrk="1" latinLnBrk="0" hangingPunct="1">
              <a:lnSpc>
                <a:spcPct val="100000"/>
              </a:lnSpc>
              <a:spcBef>
                <a:spcPts val="50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lvl="1" indent="0">
              <a:spcBef>
                <a:spcPct val="35000"/>
              </a:spcBef>
              <a:buNone/>
            </a:pPr>
            <a:r>
              <a:rPr lang="en-AU" altLang="en-US" sz="2000" dirty="0"/>
              <a:t>You assist the elector to mark their ballot paper</a:t>
            </a:r>
          </a:p>
          <a:p>
            <a:pPr marL="180000" lvl="1" indent="0">
              <a:spcAft>
                <a:spcPts val="0"/>
              </a:spcAft>
              <a:buNone/>
            </a:pPr>
            <a:endParaRPr lang="en-AU" altLang="en-US" sz="2000" dirty="0">
              <a:latin typeface="Aptos" panose="020B0004020202020204" pitchFamily="34" charset="0"/>
            </a:endParaRPr>
          </a:p>
          <a:p>
            <a:pPr marL="180000" lvl="1" indent="0">
              <a:spcAft>
                <a:spcPts val="0"/>
              </a:spcAft>
              <a:buNone/>
            </a:pPr>
            <a:br>
              <a:rPr lang="en-AU" altLang="en-US" sz="2000" dirty="0">
                <a:latin typeface="Aptos" panose="020B0004020202020204" pitchFamily="34" charset="0"/>
              </a:rPr>
            </a:br>
            <a:endParaRPr lang="en-AU" altLang="en-US" sz="2000" dirty="0">
              <a:latin typeface="Aptos" panose="020B0004020202020204" pitchFamily="34" charset="0"/>
            </a:endParaRPr>
          </a:p>
          <a:p>
            <a:pPr marL="0" indent="0">
              <a:lnSpc>
                <a:spcPct val="110000"/>
              </a:lnSpc>
              <a:spcAft>
                <a:spcPts val="600"/>
              </a:spcAft>
              <a:buNone/>
            </a:pPr>
            <a:endParaRPr lang="en-AU" sz="2000" dirty="0">
              <a:latin typeface="Aptos" panose="020B0004020202020204" pitchFamily="34" charset="0"/>
            </a:endParaRPr>
          </a:p>
        </p:txBody>
      </p:sp>
      <p:sp>
        <p:nvSpPr>
          <p:cNvPr id="13" name="Content Placeholder 2">
            <a:extLst>
              <a:ext uri="{FF2B5EF4-FFF2-40B4-BE49-F238E27FC236}">
                <a16:creationId xmlns:a16="http://schemas.microsoft.com/office/drawing/2014/main" id="{F33E27E0-EADA-81F5-D79B-5B067F1E55DE}"/>
              </a:ext>
            </a:extLst>
          </p:cNvPr>
          <p:cNvSpPr txBox="1">
            <a:spLocks/>
          </p:cNvSpPr>
          <p:nvPr/>
        </p:nvSpPr>
        <p:spPr>
          <a:xfrm>
            <a:off x="2260810" y="4522180"/>
            <a:ext cx="3835190" cy="691594"/>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180000" algn="l" defTabSz="914400" rtl="0" eaLnBrk="1" latinLnBrk="0" hangingPunct="1">
              <a:lnSpc>
                <a:spcPct val="100000"/>
              </a:lnSpc>
              <a:spcBef>
                <a:spcPts val="50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lvl="1" indent="0">
              <a:spcBef>
                <a:spcPct val="35000"/>
              </a:spcBef>
              <a:buNone/>
            </a:pPr>
            <a:r>
              <a:rPr lang="en-AU" altLang="en-US" sz="2000"/>
              <a:t>You or a representative take custody of an envelope in which there is a postal vote</a:t>
            </a:r>
          </a:p>
          <a:p>
            <a:pPr marL="180000" lvl="1" indent="0">
              <a:spcAft>
                <a:spcPts val="0"/>
              </a:spcAft>
              <a:buNone/>
            </a:pPr>
            <a:endParaRPr lang="en-AU" altLang="en-US" sz="2000">
              <a:latin typeface="Aptos" panose="020B0004020202020204" pitchFamily="34" charset="0"/>
            </a:endParaRPr>
          </a:p>
          <a:p>
            <a:pPr marL="180000" lvl="1" indent="0">
              <a:spcAft>
                <a:spcPts val="0"/>
              </a:spcAft>
              <a:buNone/>
            </a:pPr>
            <a:br>
              <a:rPr lang="en-AU" altLang="en-US" sz="2000">
                <a:latin typeface="Aptos" panose="020B0004020202020204" pitchFamily="34" charset="0"/>
              </a:rPr>
            </a:br>
            <a:endParaRPr lang="en-AU" sz="2000">
              <a:latin typeface="Aptos" panose="020B0004020202020204" pitchFamily="34" charset="0"/>
            </a:endParaRPr>
          </a:p>
        </p:txBody>
      </p:sp>
      <p:cxnSp>
        <p:nvCxnSpPr>
          <p:cNvPr id="15" name="Straight Connector 14">
            <a:extLst>
              <a:ext uri="{FF2B5EF4-FFF2-40B4-BE49-F238E27FC236}">
                <a16:creationId xmlns:a16="http://schemas.microsoft.com/office/drawing/2014/main" id="{CEA7AFF2-82BA-14CD-1652-EF98AFB24FFE}"/>
              </a:ext>
            </a:extLst>
          </p:cNvPr>
          <p:cNvCxnSpPr>
            <a:cxnSpLocks/>
          </p:cNvCxnSpPr>
          <p:nvPr/>
        </p:nvCxnSpPr>
        <p:spPr>
          <a:xfrm>
            <a:off x="1510940" y="3214652"/>
            <a:ext cx="229031" cy="0"/>
          </a:xfrm>
          <a:prstGeom prst="line">
            <a:avLst/>
          </a:prstGeom>
          <a:ln w="28575" cap="rnd">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4F9F392-627D-D2E4-4334-27E8088BAB98}"/>
              </a:ext>
            </a:extLst>
          </p:cNvPr>
          <p:cNvCxnSpPr>
            <a:cxnSpLocks/>
          </p:cNvCxnSpPr>
          <p:nvPr/>
        </p:nvCxnSpPr>
        <p:spPr>
          <a:xfrm>
            <a:off x="1510940" y="3293577"/>
            <a:ext cx="229031" cy="0"/>
          </a:xfrm>
          <a:prstGeom prst="line">
            <a:avLst/>
          </a:prstGeom>
          <a:ln w="28575" cap="rnd">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7E1F9250-FD9A-B665-FE6E-5A291D5CD417}"/>
              </a:ext>
            </a:extLst>
          </p:cNvPr>
          <p:cNvCxnSpPr>
            <a:cxnSpLocks/>
          </p:cNvCxnSpPr>
          <p:nvPr/>
        </p:nvCxnSpPr>
        <p:spPr>
          <a:xfrm>
            <a:off x="1510939" y="3589302"/>
            <a:ext cx="229031" cy="0"/>
          </a:xfrm>
          <a:prstGeom prst="line">
            <a:avLst/>
          </a:prstGeom>
          <a:ln w="28575" cap="rnd">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224E6E3-8AB3-4617-EAD3-B11A84FA8E4F}"/>
              </a:ext>
            </a:extLst>
          </p:cNvPr>
          <p:cNvCxnSpPr>
            <a:cxnSpLocks/>
          </p:cNvCxnSpPr>
          <p:nvPr/>
        </p:nvCxnSpPr>
        <p:spPr>
          <a:xfrm>
            <a:off x="1510939" y="3668227"/>
            <a:ext cx="229031" cy="0"/>
          </a:xfrm>
          <a:prstGeom prst="line">
            <a:avLst/>
          </a:prstGeom>
          <a:ln w="28575" cap="rnd">
            <a:solidFill>
              <a:schemeClr val="accent3"/>
            </a:solidFill>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5720FD8F-F969-6FF2-0E10-6FA1755353D8}"/>
              </a:ext>
            </a:extLst>
          </p:cNvPr>
          <p:cNvSpPr/>
          <p:nvPr/>
        </p:nvSpPr>
        <p:spPr>
          <a:xfrm>
            <a:off x="714972" y="2557866"/>
            <a:ext cx="432000" cy="432000"/>
          </a:xfrm>
          <a:prstGeom prst="ellipse">
            <a:avLst/>
          </a:prstGeom>
          <a:solidFill>
            <a:schemeClr val="bg1"/>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5" name="Graphic 24" descr="Envelope outline">
            <a:extLst>
              <a:ext uri="{FF2B5EF4-FFF2-40B4-BE49-F238E27FC236}">
                <a16:creationId xmlns:a16="http://schemas.microsoft.com/office/drawing/2014/main" id="{AEC79FE2-F31E-0102-C564-8CC3F686B9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4892" y="4223734"/>
            <a:ext cx="1288487" cy="1288487"/>
          </a:xfrm>
          <a:prstGeom prst="rect">
            <a:avLst/>
          </a:prstGeom>
        </p:spPr>
      </p:pic>
      <p:sp>
        <p:nvSpPr>
          <p:cNvPr id="26" name="Oval 25">
            <a:extLst>
              <a:ext uri="{FF2B5EF4-FFF2-40B4-BE49-F238E27FC236}">
                <a16:creationId xmlns:a16="http://schemas.microsoft.com/office/drawing/2014/main" id="{29B29FF5-18A8-2227-90CF-282157F5475B}"/>
              </a:ext>
            </a:extLst>
          </p:cNvPr>
          <p:cNvSpPr/>
          <p:nvPr/>
        </p:nvSpPr>
        <p:spPr>
          <a:xfrm>
            <a:off x="717461" y="4273774"/>
            <a:ext cx="432000" cy="432000"/>
          </a:xfrm>
          <a:prstGeom prst="ellipse">
            <a:avLst/>
          </a:prstGeom>
          <a:solidFill>
            <a:schemeClr val="bg1"/>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a:extLst>
              <a:ext uri="{FF2B5EF4-FFF2-40B4-BE49-F238E27FC236}">
                <a16:creationId xmlns:a16="http://schemas.microsoft.com/office/drawing/2014/main" id="{D42CA70B-8576-4F6B-2238-C5FBCE72C6F4}"/>
              </a:ext>
            </a:extLst>
          </p:cNvPr>
          <p:cNvSpPr txBox="1"/>
          <p:nvPr/>
        </p:nvSpPr>
        <p:spPr>
          <a:xfrm>
            <a:off x="547400" y="2460882"/>
            <a:ext cx="654050" cy="553998"/>
          </a:xfrm>
          <a:prstGeom prst="rect">
            <a:avLst/>
          </a:prstGeom>
          <a:noFill/>
        </p:spPr>
        <p:txBody>
          <a:bodyPr wrap="square">
            <a:spAutoFit/>
          </a:bodyPr>
          <a:lstStyle/>
          <a:p>
            <a:pPr marL="180000" lvl="1" indent="0">
              <a:spcAft>
                <a:spcPts val="0"/>
              </a:spcAft>
              <a:buNone/>
            </a:pPr>
            <a:r>
              <a:rPr lang="en-AU" altLang="en-US" sz="3000" b="1">
                <a:solidFill>
                  <a:srgbClr val="C00000"/>
                </a:solidFill>
                <a:latin typeface="Cavolini" panose="020B0502040204020203" pitchFamily="66" charset="0"/>
                <a:cs typeface="Cavolini" panose="020B0502040204020203" pitchFamily="66" charset="0"/>
              </a:rPr>
              <a:t>x</a:t>
            </a:r>
          </a:p>
        </p:txBody>
      </p:sp>
      <p:sp>
        <p:nvSpPr>
          <p:cNvPr id="29" name="TextBox 28">
            <a:extLst>
              <a:ext uri="{FF2B5EF4-FFF2-40B4-BE49-F238E27FC236}">
                <a16:creationId xmlns:a16="http://schemas.microsoft.com/office/drawing/2014/main" id="{2F3C9D20-A2BB-9FCE-6123-6647CD8FDD73}"/>
              </a:ext>
            </a:extLst>
          </p:cNvPr>
          <p:cNvSpPr txBox="1"/>
          <p:nvPr/>
        </p:nvSpPr>
        <p:spPr>
          <a:xfrm>
            <a:off x="547400" y="4181466"/>
            <a:ext cx="654050" cy="553998"/>
          </a:xfrm>
          <a:prstGeom prst="rect">
            <a:avLst/>
          </a:prstGeom>
          <a:noFill/>
        </p:spPr>
        <p:txBody>
          <a:bodyPr wrap="square">
            <a:spAutoFit/>
          </a:bodyPr>
          <a:lstStyle/>
          <a:p>
            <a:pPr marL="180000" lvl="1" indent="0">
              <a:spcAft>
                <a:spcPts val="0"/>
              </a:spcAft>
              <a:buNone/>
            </a:pPr>
            <a:r>
              <a:rPr lang="en-AU" altLang="en-US" sz="3000" b="1">
                <a:solidFill>
                  <a:srgbClr val="C00000"/>
                </a:solidFill>
                <a:latin typeface="Cavolini" panose="020B0502040204020203" pitchFamily="66" charset="0"/>
                <a:cs typeface="Cavolini" panose="020B0502040204020203" pitchFamily="66" charset="0"/>
              </a:rPr>
              <a:t>x</a:t>
            </a:r>
          </a:p>
        </p:txBody>
      </p:sp>
      <p:sp>
        <p:nvSpPr>
          <p:cNvPr id="33" name="TextBox 32">
            <a:extLst>
              <a:ext uri="{FF2B5EF4-FFF2-40B4-BE49-F238E27FC236}">
                <a16:creationId xmlns:a16="http://schemas.microsoft.com/office/drawing/2014/main" id="{9B0F1807-B499-EDD3-622C-2985A7B20152}"/>
              </a:ext>
            </a:extLst>
          </p:cNvPr>
          <p:cNvSpPr txBox="1"/>
          <p:nvPr/>
        </p:nvSpPr>
        <p:spPr>
          <a:xfrm>
            <a:off x="6646824" y="3094091"/>
            <a:ext cx="4908329" cy="923330"/>
          </a:xfrm>
          <a:prstGeom prst="rect">
            <a:avLst/>
          </a:prstGeom>
          <a:noFill/>
        </p:spPr>
        <p:txBody>
          <a:bodyPr wrap="square">
            <a:spAutoFit/>
          </a:bodyPr>
          <a:lstStyle/>
          <a:p>
            <a:pPr lvl="1" eaLnBrk="1" hangingPunct="1">
              <a:spcBef>
                <a:spcPct val="35000"/>
              </a:spcBef>
              <a:buFont typeface="Arial" panose="020B0604020202020204" pitchFamily="34" charset="0"/>
              <a:buNone/>
            </a:pPr>
            <a:r>
              <a:rPr lang="en-AU" altLang="en-US" sz="1800"/>
              <a:t>The original election package will need to be cancelled first by the local government or WA Electoral Commission.</a:t>
            </a:r>
          </a:p>
        </p:txBody>
      </p:sp>
      <p:sp>
        <p:nvSpPr>
          <p:cNvPr id="36" name="Content Placeholder 2">
            <a:extLst>
              <a:ext uri="{FF2B5EF4-FFF2-40B4-BE49-F238E27FC236}">
                <a16:creationId xmlns:a16="http://schemas.microsoft.com/office/drawing/2014/main" id="{6B447C0B-7D79-A557-323D-9B3FDF35706D}"/>
              </a:ext>
            </a:extLst>
          </p:cNvPr>
          <p:cNvSpPr txBox="1">
            <a:spLocks/>
          </p:cNvSpPr>
          <p:nvPr/>
        </p:nvSpPr>
        <p:spPr>
          <a:xfrm>
            <a:off x="7010379" y="1865303"/>
            <a:ext cx="4162926" cy="1191158"/>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180000" algn="l" defTabSz="914400" rtl="0" eaLnBrk="1" latinLnBrk="0" hangingPunct="1">
              <a:lnSpc>
                <a:spcPct val="100000"/>
              </a:lnSpc>
              <a:spcBef>
                <a:spcPts val="50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lvl="1" indent="0">
              <a:spcBef>
                <a:spcPct val="35000"/>
              </a:spcBef>
              <a:buFont typeface="Arial" panose="020B0604020202020204" pitchFamily="34" charset="0"/>
              <a:buNone/>
            </a:pPr>
            <a:r>
              <a:rPr lang="en-AU" altLang="en-US" sz="2400" b="1"/>
              <a:t>Local Government staff can issue replacement voting papers</a:t>
            </a:r>
            <a:endParaRPr lang="en-AU" sz="2400">
              <a:latin typeface="Aptos" panose="020B0004020202020204" pitchFamily="34" charset="0"/>
            </a:endParaRPr>
          </a:p>
        </p:txBody>
      </p:sp>
      <p:sp>
        <p:nvSpPr>
          <p:cNvPr id="37" name="Rectangle 36">
            <a:extLst>
              <a:ext uri="{FF2B5EF4-FFF2-40B4-BE49-F238E27FC236}">
                <a16:creationId xmlns:a16="http://schemas.microsoft.com/office/drawing/2014/main" id="{4A282700-E53A-90FB-9D9E-AB94763B5DAA}"/>
              </a:ext>
            </a:extLst>
          </p:cNvPr>
          <p:cNvSpPr/>
          <p:nvPr/>
        </p:nvSpPr>
        <p:spPr>
          <a:xfrm>
            <a:off x="8819147" y="409074"/>
            <a:ext cx="2899611" cy="7700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Tree>
    <p:extLst>
      <p:ext uri="{BB962C8B-B14F-4D97-AF65-F5344CB8AC3E}">
        <p14:creationId xmlns:p14="http://schemas.microsoft.com/office/powerpoint/2010/main" val="936567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BFDA0-9E29-3A10-23A0-973E7ABD4CC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F74E47B-292A-1B30-0A21-9B59DC0FFADD}"/>
              </a:ext>
            </a:extLst>
          </p:cNvPr>
          <p:cNvSpPr/>
          <p:nvPr/>
        </p:nvSpPr>
        <p:spPr>
          <a:xfrm>
            <a:off x="8505825" y="314325"/>
            <a:ext cx="3286125" cy="895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Content Placeholder 2">
            <a:extLst>
              <a:ext uri="{FF2B5EF4-FFF2-40B4-BE49-F238E27FC236}">
                <a16:creationId xmlns:a16="http://schemas.microsoft.com/office/drawing/2014/main" id="{C8D45A81-6098-5FF3-6A9E-48208DD5701C}"/>
              </a:ext>
            </a:extLst>
          </p:cNvPr>
          <p:cNvSpPr txBox="1">
            <a:spLocks/>
          </p:cNvSpPr>
          <p:nvPr/>
        </p:nvSpPr>
        <p:spPr>
          <a:xfrm>
            <a:off x="742949" y="2003245"/>
            <a:ext cx="5176588" cy="2869544"/>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180000" algn="l" defTabSz="914400" rtl="0" eaLnBrk="1" latinLnBrk="0" hangingPunct="1">
              <a:lnSpc>
                <a:spcPct val="100000"/>
              </a:lnSpc>
              <a:spcBef>
                <a:spcPts val="50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363" indent="-179388"/>
            <a:r>
              <a:rPr lang="en-AU" dirty="0">
                <a:latin typeface="Aptos" panose="020B0004020202020204" pitchFamily="34" charset="0"/>
              </a:rPr>
              <a:t>Can lodge their completed postal vote package at the Local Government; and </a:t>
            </a:r>
          </a:p>
          <a:p>
            <a:pPr marL="360363" indent="-179388"/>
            <a:r>
              <a:rPr lang="en-AU" dirty="0">
                <a:latin typeface="Aptos" panose="020B0004020202020204" pitchFamily="34" charset="0"/>
              </a:rPr>
              <a:t>Can apply for a replacement vote package at any of the locations nominated by the Local Government on election Day</a:t>
            </a:r>
          </a:p>
          <a:p>
            <a:pPr marL="0" indent="0">
              <a:buNone/>
            </a:pPr>
            <a:endParaRPr lang="en-AU" dirty="0">
              <a:latin typeface="Aptos" panose="020B0004020202020204" pitchFamily="34" charset="0"/>
            </a:endParaRPr>
          </a:p>
        </p:txBody>
      </p:sp>
      <p:sp>
        <p:nvSpPr>
          <p:cNvPr id="9" name="Title 5">
            <a:extLst>
              <a:ext uri="{FF2B5EF4-FFF2-40B4-BE49-F238E27FC236}">
                <a16:creationId xmlns:a16="http://schemas.microsoft.com/office/drawing/2014/main" id="{4B39CAA3-DED8-58C8-D57F-00F6AA79A866}"/>
              </a:ext>
            </a:extLst>
          </p:cNvPr>
          <p:cNvSpPr>
            <a:spLocks noGrp="1"/>
          </p:cNvSpPr>
          <p:nvPr>
            <p:ph type="title"/>
          </p:nvPr>
        </p:nvSpPr>
        <p:spPr>
          <a:xfrm>
            <a:off x="742949" y="501142"/>
            <a:ext cx="11449051" cy="1032872"/>
          </a:xfrm>
        </p:spPr>
        <p:txBody>
          <a:bodyPr>
            <a:normAutofit fontScale="90000"/>
          </a:bodyPr>
          <a:lstStyle/>
          <a:p>
            <a:pPr>
              <a:lnSpc>
                <a:spcPct val="115000"/>
              </a:lnSpc>
              <a:spcAft>
                <a:spcPts val="800"/>
              </a:spcAft>
            </a:pPr>
            <a:r>
              <a:rPr lang="en-US" kern="100">
                <a:solidFill>
                  <a:schemeClr val="accent1"/>
                </a:solidFill>
                <a:latin typeface="Aptos" panose="020B0004020202020204" pitchFamily="34" charset="0"/>
                <a:ea typeface="Aptos" panose="020B0004020202020204" pitchFamily="34" charset="0"/>
                <a:cs typeface="Times New Roman" panose="02020603050405020304" pitchFamily="18" charset="0"/>
              </a:rPr>
              <a:t>Election Day</a:t>
            </a:r>
            <a:br>
              <a:rPr lang="en-US" kern="100">
                <a:solidFill>
                  <a:schemeClr val="accent1"/>
                </a:solidFill>
                <a:latin typeface="Aptos" panose="020B0004020202020204" pitchFamily="34" charset="0"/>
                <a:ea typeface="Aptos" panose="020B0004020202020204" pitchFamily="34" charset="0"/>
                <a:cs typeface="Times New Roman" panose="02020603050405020304" pitchFamily="18" charset="0"/>
              </a:rPr>
            </a:br>
            <a:r>
              <a:rPr lang="en-US" kern="100">
                <a:solidFill>
                  <a:schemeClr val="accent3"/>
                </a:solidFill>
                <a:latin typeface="Aptos" panose="020B0004020202020204" pitchFamily="34" charset="0"/>
                <a:ea typeface="Aptos" panose="020B0004020202020204" pitchFamily="34" charset="0"/>
                <a:cs typeface="Times New Roman" panose="02020603050405020304" pitchFamily="18" charset="0"/>
              </a:rPr>
              <a:t>Polling places				</a:t>
            </a:r>
            <a:endParaRPr lang="en-AU" sz="3200" kern="100">
              <a:solidFill>
                <a:schemeClr val="accent3"/>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Freeform: Shape 3">
            <a:extLst>
              <a:ext uri="{FF2B5EF4-FFF2-40B4-BE49-F238E27FC236}">
                <a16:creationId xmlns:a16="http://schemas.microsoft.com/office/drawing/2014/main" id="{828EE8C9-CBD2-85B1-317F-F05A5680A10E}"/>
              </a:ext>
            </a:extLst>
          </p:cNvPr>
          <p:cNvSpPr/>
          <p:nvPr/>
        </p:nvSpPr>
        <p:spPr>
          <a:xfrm>
            <a:off x="5904000" y="-168444"/>
            <a:ext cx="6336000" cy="7013520"/>
          </a:xfrm>
          <a:custGeom>
            <a:avLst/>
            <a:gdLst>
              <a:gd name="connsiteX0" fmla="*/ 3416968 w 6400800"/>
              <a:gd name="connsiteY0" fmla="*/ 12032 h 6882064"/>
              <a:gd name="connsiteX1" fmla="*/ 0 w 6400800"/>
              <a:gd name="connsiteY1" fmla="*/ 3441032 h 6882064"/>
              <a:gd name="connsiteX2" fmla="*/ 3429000 w 6400800"/>
              <a:gd name="connsiteY2" fmla="*/ 6858000 h 6882064"/>
              <a:gd name="connsiteX3" fmla="*/ 6400800 w 6400800"/>
              <a:gd name="connsiteY3" fmla="*/ 6882064 h 6882064"/>
              <a:gd name="connsiteX4" fmla="*/ 6364705 w 6400800"/>
              <a:gd name="connsiteY4" fmla="*/ 0 h 6882064"/>
              <a:gd name="connsiteX5" fmla="*/ 3416968 w 6400800"/>
              <a:gd name="connsiteY5" fmla="*/ 12032 h 688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0" h="6882064">
                <a:moveTo>
                  <a:pt x="3416968" y="12032"/>
                </a:moveTo>
                <a:lnTo>
                  <a:pt x="0" y="3441032"/>
                </a:lnTo>
                <a:lnTo>
                  <a:pt x="3429000" y="6858000"/>
                </a:lnTo>
                <a:lnTo>
                  <a:pt x="6400800" y="6882064"/>
                </a:lnTo>
                <a:lnTo>
                  <a:pt x="6364705" y="0"/>
                </a:lnTo>
                <a:lnTo>
                  <a:pt x="3416968" y="12032"/>
                </a:lnTo>
                <a:close/>
              </a:path>
            </a:pathLst>
          </a:custGeom>
          <a:blipFill dpi="0" rotWithShape="1">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t="209" b="226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Tree>
    <p:extLst>
      <p:ext uri="{BB962C8B-B14F-4D97-AF65-F5344CB8AC3E}">
        <p14:creationId xmlns:p14="http://schemas.microsoft.com/office/powerpoint/2010/main" val="2490550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6B29A-72A4-939C-51CE-C383CFCCBB5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FA78DDA-4ED5-E452-1348-DA3F54C7B6BD}"/>
              </a:ext>
            </a:extLst>
          </p:cNvPr>
          <p:cNvSpPr/>
          <p:nvPr/>
        </p:nvSpPr>
        <p:spPr>
          <a:xfrm>
            <a:off x="8505825" y="314325"/>
            <a:ext cx="3286125" cy="895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Content Placeholder 2">
            <a:extLst>
              <a:ext uri="{FF2B5EF4-FFF2-40B4-BE49-F238E27FC236}">
                <a16:creationId xmlns:a16="http://schemas.microsoft.com/office/drawing/2014/main" id="{3C0819E4-66D1-C9EA-9A56-218EFD7BF515}"/>
              </a:ext>
            </a:extLst>
          </p:cNvPr>
          <p:cNvSpPr txBox="1">
            <a:spLocks/>
          </p:cNvSpPr>
          <p:nvPr/>
        </p:nvSpPr>
        <p:spPr>
          <a:xfrm>
            <a:off x="599514" y="2003245"/>
            <a:ext cx="5176588" cy="4353613"/>
          </a:xfrm>
          <a:prstGeom prst="rect">
            <a:avLst/>
          </a:prstGeom>
        </p:spPr>
        <p:txBody>
          <a:bodyPr vert="horz" lIns="0" tIns="0" rIns="0" bIns="0" rtlCol="0" anchor="t">
            <a:noAutofit/>
          </a:bodyPr>
          <a:lstStyle>
            <a:lvl1pPr marL="18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180000" algn="l" defTabSz="914400" rtl="0" eaLnBrk="1" latinLnBrk="0" hangingPunct="1">
              <a:lnSpc>
                <a:spcPct val="100000"/>
              </a:lnSpc>
              <a:spcBef>
                <a:spcPts val="50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9410" lvl="1" indent="-179705">
              <a:spcAft>
                <a:spcPts val="0"/>
              </a:spcAft>
            </a:pPr>
            <a:r>
              <a:rPr lang="en-AU" altLang="en-US" sz="2000">
                <a:latin typeface="Aptos"/>
                <a:cs typeface="Arial"/>
              </a:rPr>
              <a:t>Ballot Boxes are opened and votes are counted.</a:t>
            </a:r>
          </a:p>
          <a:p>
            <a:pPr marL="359410" lvl="1" indent="-179705">
              <a:spcAft>
                <a:spcPts val="0"/>
              </a:spcAft>
            </a:pPr>
            <a:endParaRPr lang="en-AU" altLang="en-US" sz="800">
              <a:latin typeface="Aptos"/>
              <a:cs typeface="Arial"/>
            </a:endParaRPr>
          </a:p>
          <a:p>
            <a:pPr marL="359410" lvl="1" indent="-179705">
              <a:spcAft>
                <a:spcPts val="0"/>
              </a:spcAft>
            </a:pPr>
            <a:r>
              <a:rPr lang="en-AU" altLang="en-US" sz="2000">
                <a:latin typeface="Aptos"/>
                <a:cs typeface="Arial"/>
              </a:rPr>
              <a:t>Optional preferential counting method used. </a:t>
            </a:r>
            <a:r>
              <a:rPr lang="en-AU" altLang="en-US" sz="2000" i="1">
                <a:latin typeface="Aptos"/>
                <a:cs typeface="Arial"/>
              </a:rPr>
              <a:t>(Mayoral count completed first then Councillor count)</a:t>
            </a:r>
          </a:p>
          <a:p>
            <a:pPr marL="359410" lvl="1" indent="-179705">
              <a:spcAft>
                <a:spcPts val="0"/>
              </a:spcAft>
            </a:pPr>
            <a:endParaRPr lang="en-AU" altLang="en-US" sz="800" i="1">
              <a:latin typeface="Aptos"/>
              <a:cs typeface="Arial"/>
            </a:endParaRPr>
          </a:p>
          <a:p>
            <a:pPr marL="359410" lvl="1" indent="-179705">
              <a:spcAft>
                <a:spcPts val="0"/>
              </a:spcAft>
            </a:pPr>
            <a:r>
              <a:rPr lang="en-AU" altLang="en-US" sz="2000">
                <a:latin typeface="Aptos"/>
                <a:cs typeface="Arial"/>
              </a:rPr>
              <a:t>Scrutineers can observe the counting of votes</a:t>
            </a:r>
          </a:p>
          <a:p>
            <a:pPr marL="359410" lvl="1" indent="-179705">
              <a:spcAft>
                <a:spcPts val="0"/>
              </a:spcAft>
            </a:pPr>
            <a:endParaRPr lang="en-AU" altLang="en-US" sz="800">
              <a:solidFill>
                <a:srgbClr val="C00000"/>
              </a:solidFill>
              <a:latin typeface="Aptos" panose="020B0004020202020204" pitchFamily="34" charset="0"/>
            </a:endParaRPr>
          </a:p>
          <a:p>
            <a:pPr marL="359410" lvl="1" indent="-179705">
              <a:spcAft>
                <a:spcPts val="0"/>
              </a:spcAft>
            </a:pPr>
            <a:r>
              <a:rPr lang="en-AU" altLang="en-US" sz="2000">
                <a:latin typeface="Aptos"/>
                <a:cs typeface="Arial"/>
              </a:rPr>
              <a:t>The Returning Officer may declare the results on a day after election day</a:t>
            </a:r>
          </a:p>
          <a:p>
            <a:pPr marL="359410" lvl="1" indent="-179705">
              <a:spcAft>
                <a:spcPts val="0"/>
              </a:spcAft>
            </a:pPr>
            <a:endParaRPr lang="en-AU" altLang="en-US" sz="800">
              <a:latin typeface="Aptos"/>
              <a:cs typeface="Arial"/>
            </a:endParaRPr>
          </a:p>
          <a:p>
            <a:pPr marL="359410" lvl="1" indent="-179705">
              <a:spcAft>
                <a:spcPts val="0"/>
              </a:spcAft>
            </a:pPr>
            <a:r>
              <a:rPr lang="en-AU" altLang="en-US" sz="2000">
                <a:latin typeface="Aptos"/>
                <a:cs typeface="Arial"/>
              </a:rPr>
              <a:t>Results are posted onto the Commission’s election website </a:t>
            </a:r>
            <a:r>
              <a:rPr lang="en-AU" altLang="en-US" sz="2000" b="1" u="sng" err="1">
                <a:latin typeface="Aptos"/>
                <a:cs typeface="Arial"/>
              </a:rPr>
              <a:t>www.elections.wa.gov.au</a:t>
            </a:r>
            <a:endParaRPr lang="en-AU" altLang="en-US" sz="2000" b="1" u="sng">
              <a:latin typeface="Aptos"/>
              <a:cs typeface="Arial"/>
            </a:endParaRPr>
          </a:p>
          <a:p>
            <a:pPr marL="179705" indent="-179705">
              <a:lnSpc>
                <a:spcPct val="110000"/>
              </a:lnSpc>
              <a:spcAft>
                <a:spcPts val="600"/>
              </a:spcAft>
            </a:pPr>
            <a:endParaRPr lang="en-AU" sz="2000">
              <a:latin typeface="Aptos" panose="020B0004020202020204" pitchFamily="34" charset="0"/>
            </a:endParaRPr>
          </a:p>
        </p:txBody>
      </p:sp>
      <p:sp>
        <p:nvSpPr>
          <p:cNvPr id="9" name="Title 5">
            <a:extLst>
              <a:ext uri="{FF2B5EF4-FFF2-40B4-BE49-F238E27FC236}">
                <a16:creationId xmlns:a16="http://schemas.microsoft.com/office/drawing/2014/main" id="{447D726A-CA85-70C6-6D00-39037CF021FA}"/>
              </a:ext>
            </a:extLst>
          </p:cNvPr>
          <p:cNvSpPr>
            <a:spLocks noGrp="1"/>
          </p:cNvSpPr>
          <p:nvPr>
            <p:ph type="title"/>
          </p:nvPr>
        </p:nvSpPr>
        <p:spPr>
          <a:xfrm>
            <a:off x="742949" y="501142"/>
            <a:ext cx="11449051" cy="1032872"/>
          </a:xfrm>
        </p:spPr>
        <p:txBody>
          <a:bodyPr>
            <a:normAutofit fontScale="90000"/>
          </a:bodyPr>
          <a:lstStyle/>
          <a:p>
            <a:pPr>
              <a:lnSpc>
                <a:spcPct val="115000"/>
              </a:lnSpc>
              <a:spcAft>
                <a:spcPts val="800"/>
              </a:spcAft>
            </a:pPr>
            <a:r>
              <a:rPr lang="en-US" kern="100">
                <a:solidFill>
                  <a:schemeClr val="accent1"/>
                </a:solidFill>
                <a:latin typeface="Aptos" panose="020B0004020202020204" pitchFamily="34" charset="0"/>
                <a:ea typeface="Aptos" panose="020B0004020202020204" pitchFamily="34" charset="0"/>
                <a:cs typeface="Times New Roman" panose="02020603050405020304" pitchFamily="18" charset="0"/>
              </a:rPr>
              <a:t>Election Day</a:t>
            </a:r>
            <a:br>
              <a:rPr lang="en-US" kern="100">
                <a:solidFill>
                  <a:schemeClr val="accent1"/>
                </a:solidFill>
                <a:latin typeface="Aptos" panose="020B0004020202020204" pitchFamily="34" charset="0"/>
                <a:ea typeface="Aptos" panose="020B0004020202020204" pitchFamily="34" charset="0"/>
                <a:cs typeface="Times New Roman" panose="02020603050405020304" pitchFamily="18" charset="0"/>
              </a:rPr>
            </a:br>
            <a:r>
              <a:rPr lang="en-US" kern="100" err="1">
                <a:solidFill>
                  <a:schemeClr val="accent3"/>
                </a:solidFill>
                <a:latin typeface="Aptos" panose="020B0004020202020204" pitchFamily="34" charset="0"/>
                <a:ea typeface="Aptos" panose="020B0004020202020204" pitchFamily="34" charset="0"/>
                <a:cs typeface="Times New Roman" panose="02020603050405020304" pitchFamily="18" charset="0"/>
              </a:rPr>
              <a:t>6pm</a:t>
            </a:r>
            <a:r>
              <a:rPr lang="en-US" kern="100">
                <a:solidFill>
                  <a:schemeClr val="accent3"/>
                </a:solidFill>
                <a:latin typeface="Aptos" panose="020B0004020202020204" pitchFamily="34" charset="0"/>
                <a:ea typeface="Aptos" panose="020B0004020202020204" pitchFamily="34" charset="0"/>
                <a:cs typeface="Times New Roman" panose="02020603050405020304" pitchFamily="18" charset="0"/>
              </a:rPr>
              <a:t> Close of Poll 				</a:t>
            </a:r>
            <a:endParaRPr lang="en-AU" sz="3200" kern="100">
              <a:solidFill>
                <a:schemeClr val="accent3"/>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Freeform: Shape 3">
            <a:extLst>
              <a:ext uri="{FF2B5EF4-FFF2-40B4-BE49-F238E27FC236}">
                <a16:creationId xmlns:a16="http://schemas.microsoft.com/office/drawing/2014/main" id="{5EFA8799-7889-2F64-CE0C-68DD5848FB07}"/>
              </a:ext>
            </a:extLst>
          </p:cNvPr>
          <p:cNvSpPr/>
          <p:nvPr/>
        </p:nvSpPr>
        <p:spPr>
          <a:xfrm>
            <a:off x="5964160" y="-168444"/>
            <a:ext cx="6288000" cy="7380000"/>
          </a:xfrm>
          <a:custGeom>
            <a:avLst/>
            <a:gdLst>
              <a:gd name="connsiteX0" fmla="*/ 3416968 w 6400800"/>
              <a:gd name="connsiteY0" fmla="*/ 12032 h 6882064"/>
              <a:gd name="connsiteX1" fmla="*/ 0 w 6400800"/>
              <a:gd name="connsiteY1" fmla="*/ 3441032 h 6882064"/>
              <a:gd name="connsiteX2" fmla="*/ 3429000 w 6400800"/>
              <a:gd name="connsiteY2" fmla="*/ 6858000 h 6882064"/>
              <a:gd name="connsiteX3" fmla="*/ 6400800 w 6400800"/>
              <a:gd name="connsiteY3" fmla="*/ 6882064 h 6882064"/>
              <a:gd name="connsiteX4" fmla="*/ 6364705 w 6400800"/>
              <a:gd name="connsiteY4" fmla="*/ 0 h 6882064"/>
              <a:gd name="connsiteX5" fmla="*/ 3416968 w 6400800"/>
              <a:gd name="connsiteY5" fmla="*/ 12032 h 688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0" h="6882064">
                <a:moveTo>
                  <a:pt x="3416968" y="12032"/>
                </a:moveTo>
                <a:lnTo>
                  <a:pt x="0" y="3441032"/>
                </a:lnTo>
                <a:lnTo>
                  <a:pt x="3429000" y="6858000"/>
                </a:lnTo>
                <a:lnTo>
                  <a:pt x="6400800" y="6882064"/>
                </a:lnTo>
                <a:lnTo>
                  <a:pt x="6364705" y="0"/>
                </a:lnTo>
                <a:lnTo>
                  <a:pt x="3416968" y="12032"/>
                </a:lnTo>
                <a:close/>
              </a:path>
            </a:pathLst>
          </a:custGeom>
          <a: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b="70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Tree>
    <p:extLst>
      <p:ext uri="{BB962C8B-B14F-4D97-AF65-F5344CB8AC3E}">
        <p14:creationId xmlns:p14="http://schemas.microsoft.com/office/powerpoint/2010/main" val="2542813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A6406-745C-8CE5-7BB8-4A6A3F3E4CE5}"/>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0BA67400-02E5-1BE9-47F8-3031E7BD71CE}"/>
              </a:ext>
            </a:extLst>
          </p:cNvPr>
          <p:cNvSpPr txBox="1"/>
          <p:nvPr/>
        </p:nvSpPr>
        <p:spPr>
          <a:xfrm>
            <a:off x="510987" y="509914"/>
            <a:ext cx="7405792" cy="584775"/>
          </a:xfrm>
          <a:prstGeom prst="rect">
            <a:avLst/>
          </a:prstGeom>
          <a:noFill/>
        </p:spPr>
        <p:txBody>
          <a:bodyPr wrap="square">
            <a:spAutoFit/>
          </a:bodyPr>
          <a:lstStyle/>
          <a:p>
            <a:pPr lvl="0"/>
            <a:r>
              <a:rPr lang="en-US" sz="3200" b="1" kern="100">
                <a:solidFill>
                  <a:schemeClr val="accent1"/>
                </a:solidFill>
                <a:effectLst/>
                <a:latin typeface="Aptos" panose="020B0004020202020204" pitchFamily="34" charset="0"/>
                <a:ea typeface="Aptos" panose="020B0004020202020204" pitchFamily="34" charset="0"/>
                <a:cs typeface="Times New Roman" panose="02020603050405020304" pitchFamily="18" charset="0"/>
              </a:rPr>
              <a:t>Candidate essential </a:t>
            </a:r>
            <a:r>
              <a:rPr lang="en-US" sz="3200" b="1" kern="100">
                <a:solidFill>
                  <a:schemeClr val="accent1"/>
                </a:solidFill>
                <a:latin typeface="Aptos" panose="020B0004020202020204" pitchFamily="34" charset="0"/>
                <a:ea typeface="Aptos" panose="020B0004020202020204" pitchFamily="34" charset="0"/>
                <a:cs typeface="Times New Roman" panose="02020603050405020304" pitchFamily="18" charset="0"/>
              </a:rPr>
              <a:t>i</a:t>
            </a:r>
            <a:r>
              <a:rPr lang="en-US" sz="3200" b="1" kern="100">
                <a:solidFill>
                  <a:schemeClr val="accent1"/>
                </a:solidFill>
                <a:effectLst/>
                <a:latin typeface="Aptos" panose="020B0004020202020204" pitchFamily="34" charset="0"/>
                <a:ea typeface="Aptos" panose="020B0004020202020204" pitchFamily="34" charset="0"/>
                <a:cs typeface="Times New Roman" panose="02020603050405020304" pitchFamily="18" charset="0"/>
              </a:rPr>
              <a:t>nformation</a:t>
            </a:r>
            <a:endParaRPr lang="en-AU" sz="2800" kern="10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BFCFF88-C723-7644-6B65-6E79CD2550BC}"/>
              </a:ext>
            </a:extLst>
          </p:cNvPr>
          <p:cNvSpPr txBox="1"/>
          <p:nvPr/>
        </p:nvSpPr>
        <p:spPr>
          <a:xfrm>
            <a:off x="3323546" y="1428834"/>
            <a:ext cx="2680222" cy="584775"/>
          </a:xfrm>
          <a:prstGeom prst="rect">
            <a:avLst/>
          </a:prstGeom>
          <a:solidFill>
            <a:schemeClr val="accent3"/>
          </a:solidFill>
        </p:spPr>
        <p:txBody>
          <a:bodyPr wrap="square" rtlCol="0">
            <a:spAutoFit/>
          </a:bodyPr>
          <a:lstStyle/>
          <a:p>
            <a:pPr algn="ctr"/>
            <a:r>
              <a:rPr lang="en-AU" sz="1600" b="1">
                <a:solidFill>
                  <a:schemeClr val="bg1"/>
                </a:solidFill>
                <a:latin typeface="Aptos" panose="020B0004020202020204" pitchFamily="34" charset="0"/>
              </a:rPr>
              <a:t>Authorisation of </a:t>
            </a:r>
          </a:p>
          <a:p>
            <a:pPr algn="ctr"/>
            <a:r>
              <a:rPr lang="en-AU" sz="1600" b="1">
                <a:solidFill>
                  <a:schemeClr val="bg1"/>
                </a:solidFill>
                <a:latin typeface="Aptos" panose="020B0004020202020204" pitchFamily="34" charset="0"/>
              </a:rPr>
              <a:t>electoral material</a:t>
            </a:r>
          </a:p>
        </p:txBody>
      </p:sp>
      <p:sp>
        <p:nvSpPr>
          <p:cNvPr id="5" name="TextBox 4">
            <a:extLst>
              <a:ext uri="{FF2B5EF4-FFF2-40B4-BE49-F238E27FC236}">
                <a16:creationId xmlns:a16="http://schemas.microsoft.com/office/drawing/2014/main" id="{1004E136-41D3-00DC-430A-A23D9E5BA895}"/>
              </a:ext>
            </a:extLst>
          </p:cNvPr>
          <p:cNvSpPr txBox="1"/>
          <p:nvPr/>
        </p:nvSpPr>
        <p:spPr>
          <a:xfrm>
            <a:off x="3323546" y="2091467"/>
            <a:ext cx="2680222" cy="3771032"/>
          </a:xfrm>
          <a:prstGeom prst="rect">
            <a:avLst/>
          </a:prstGeom>
          <a:noFill/>
          <a:ln w="19050">
            <a:solidFill>
              <a:schemeClr val="accent3"/>
            </a:solidFill>
          </a:ln>
        </p:spPr>
        <p:txBody>
          <a:bodyPr wrap="square" rtlCol="0">
            <a:spAutoFit/>
          </a:bodyPr>
          <a:lstStyle/>
          <a:p>
            <a:pPr marL="201613" lvl="1" indent="-201613">
              <a:spcBef>
                <a:spcPct val="35000"/>
              </a:spcBef>
              <a:buFont typeface="Arial" panose="020B0604020202020204" pitchFamily="34" charset="0"/>
              <a:buChar char="•"/>
            </a:pPr>
            <a:r>
              <a:rPr lang="en-AU" altLang="en-US" sz="1500">
                <a:latin typeface="Aptos" panose="020B0004020202020204" pitchFamily="34" charset="0"/>
              </a:rPr>
              <a:t>Handbills, pamphlets, notices, letters and other printed articles – must have </a:t>
            </a:r>
            <a:r>
              <a:rPr lang="en-AU" altLang="en-US" sz="1500" b="1">
                <a:latin typeface="Aptos" panose="020B0004020202020204" pitchFamily="34" charset="0"/>
              </a:rPr>
              <a:t>NAME</a:t>
            </a:r>
            <a:r>
              <a:rPr lang="en-AU" altLang="en-US" sz="1500">
                <a:latin typeface="Aptos" panose="020B0004020202020204" pitchFamily="34" charset="0"/>
              </a:rPr>
              <a:t> and </a:t>
            </a:r>
            <a:r>
              <a:rPr lang="en-AU" altLang="en-US" sz="1500" b="1">
                <a:latin typeface="Aptos" panose="020B0004020202020204" pitchFamily="34" charset="0"/>
              </a:rPr>
              <a:t>ADDRESS</a:t>
            </a:r>
            <a:r>
              <a:rPr lang="en-AU" altLang="en-US" sz="1500">
                <a:latin typeface="Aptos" panose="020B0004020202020204" pitchFamily="34" charset="0"/>
              </a:rPr>
              <a:t> of person authorising and the </a:t>
            </a:r>
            <a:r>
              <a:rPr lang="en-AU" altLang="en-US" sz="1500" b="1">
                <a:latin typeface="Aptos" panose="020B0004020202020204" pitchFamily="34" charset="0"/>
              </a:rPr>
              <a:t>NAME</a:t>
            </a:r>
            <a:r>
              <a:rPr lang="en-AU" altLang="en-US" sz="1500">
                <a:latin typeface="Aptos" panose="020B0004020202020204" pitchFamily="34" charset="0"/>
              </a:rPr>
              <a:t> and </a:t>
            </a:r>
            <a:r>
              <a:rPr lang="en-AU" altLang="en-US" sz="1500" b="1">
                <a:latin typeface="Aptos" panose="020B0004020202020204" pitchFamily="34" charset="0"/>
              </a:rPr>
              <a:t>ADDRESS</a:t>
            </a:r>
            <a:r>
              <a:rPr lang="en-AU" altLang="en-US" sz="1500">
                <a:latin typeface="Aptos" panose="020B0004020202020204" pitchFamily="34" charset="0"/>
              </a:rPr>
              <a:t> of printer</a:t>
            </a:r>
          </a:p>
          <a:p>
            <a:pPr marL="201613" lvl="1" indent="-201613">
              <a:buFont typeface="Arial" panose="020B0604020202020204" pitchFamily="34" charset="0"/>
              <a:buChar char="•"/>
            </a:pPr>
            <a:endParaRPr lang="en-AU" altLang="en-US" sz="800">
              <a:latin typeface="Aptos" panose="020B0004020202020204" pitchFamily="34" charset="0"/>
            </a:endParaRPr>
          </a:p>
          <a:p>
            <a:pPr marL="201613" lvl="1" indent="-201613">
              <a:spcBef>
                <a:spcPct val="35000"/>
              </a:spcBef>
              <a:buFont typeface="Arial" panose="020B0604020202020204" pitchFamily="34" charset="0"/>
              <a:buChar char="•"/>
            </a:pPr>
            <a:r>
              <a:rPr lang="en-AU" altLang="en-US" sz="1500">
                <a:latin typeface="Aptos" panose="020B0004020202020204" pitchFamily="34" charset="0"/>
              </a:rPr>
              <a:t>The address must </a:t>
            </a:r>
            <a:r>
              <a:rPr lang="en-AU" altLang="en-US" sz="1500" b="1">
                <a:latin typeface="Aptos" panose="020B0004020202020204" pitchFamily="34" charset="0"/>
              </a:rPr>
              <a:t>NOT</a:t>
            </a:r>
            <a:r>
              <a:rPr lang="en-AU" altLang="en-US" sz="1500">
                <a:latin typeface="Aptos" panose="020B0004020202020204" pitchFamily="34" charset="0"/>
              </a:rPr>
              <a:t> be a post office box</a:t>
            </a:r>
          </a:p>
          <a:p>
            <a:pPr marL="201613" lvl="1" indent="-201613">
              <a:spcBef>
                <a:spcPct val="35000"/>
              </a:spcBef>
              <a:buFont typeface="Arial" panose="020B0604020202020204" pitchFamily="34" charset="0"/>
              <a:buChar char="•"/>
            </a:pPr>
            <a:endParaRPr lang="en-AU" altLang="en-US" sz="800">
              <a:latin typeface="Aptos" panose="020B0004020202020204" pitchFamily="34" charset="0"/>
            </a:endParaRPr>
          </a:p>
          <a:p>
            <a:pPr marL="201613" lvl="1" indent="-201613">
              <a:buFont typeface="Arial" panose="020B0604020202020204" pitchFamily="34" charset="0"/>
              <a:buChar char="•"/>
            </a:pPr>
            <a:r>
              <a:rPr lang="en-AU" altLang="en-US" sz="1500">
                <a:latin typeface="Aptos" panose="020B0004020202020204" pitchFamily="34" charset="0"/>
              </a:rPr>
              <a:t>All online election material requires the </a:t>
            </a:r>
            <a:r>
              <a:rPr lang="en-AU" altLang="en-US" sz="1500" b="1">
                <a:latin typeface="Aptos" panose="020B0004020202020204" pitchFamily="34" charset="0"/>
              </a:rPr>
              <a:t>NAME</a:t>
            </a:r>
            <a:r>
              <a:rPr lang="en-AU" altLang="en-US" sz="1500">
                <a:latin typeface="Aptos" panose="020B0004020202020204" pitchFamily="34" charset="0"/>
              </a:rPr>
              <a:t> and </a:t>
            </a:r>
            <a:r>
              <a:rPr lang="en-AU" altLang="en-US" sz="1500" b="1">
                <a:latin typeface="Aptos" panose="020B0004020202020204" pitchFamily="34" charset="0"/>
              </a:rPr>
              <a:t>ADDRESS</a:t>
            </a:r>
            <a:r>
              <a:rPr lang="en-AU" altLang="en-US" sz="1500">
                <a:latin typeface="Aptos" panose="020B0004020202020204" pitchFamily="34" charset="0"/>
              </a:rPr>
              <a:t> of the person authorising the material</a:t>
            </a:r>
          </a:p>
          <a:p>
            <a:pPr marL="0" lvl="1" indent="-201613">
              <a:buFont typeface="Arial" panose="020B0604020202020204" pitchFamily="34" charset="0"/>
              <a:buChar char="•"/>
            </a:pPr>
            <a:endParaRPr lang="en-AU" altLang="en-US" sz="2000">
              <a:latin typeface="Aptos" panose="020B0004020202020204" pitchFamily="34" charset="0"/>
            </a:endParaRPr>
          </a:p>
        </p:txBody>
      </p:sp>
      <p:sp>
        <p:nvSpPr>
          <p:cNvPr id="2" name="TextBox 1">
            <a:extLst>
              <a:ext uri="{FF2B5EF4-FFF2-40B4-BE49-F238E27FC236}">
                <a16:creationId xmlns:a16="http://schemas.microsoft.com/office/drawing/2014/main" id="{32992434-90A2-2FAF-557E-E25AF47900F0}"/>
              </a:ext>
            </a:extLst>
          </p:cNvPr>
          <p:cNvSpPr txBox="1"/>
          <p:nvPr/>
        </p:nvSpPr>
        <p:spPr>
          <a:xfrm>
            <a:off x="8986409" y="1428834"/>
            <a:ext cx="2680222" cy="584775"/>
          </a:xfrm>
          <a:prstGeom prst="rect">
            <a:avLst/>
          </a:prstGeom>
          <a:solidFill>
            <a:schemeClr val="accent3"/>
          </a:solidFill>
        </p:spPr>
        <p:txBody>
          <a:bodyPr wrap="square" rtlCol="0">
            <a:spAutoFit/>
          </a:bodyPr>
          <a:lstStyle/>
          <a:p>
            <a:pPr algn="ctr"/>
            <a:r>
              <a:rPr lang="en-AU" sz="1600" b="1">
                <a:solidFill>
                  <a:schemeClr val="bg1"/>
                </a:solidFill>
                <a:latin typeface="Aptos" panose="020B0004020202020204" pitchFamily="34" charset="0"/>
              </a:rPr>
              <a:t>Disclosure of </a:t>
            </a:r>
          </a:p>
          <a:p>
            <a:pPr algn="ctr"/>
            <a:r>
              <a:rPr lang="en-AU" sz="1600" b="1">
                <a:solidFill>
                  <a:schemeClr val="bg1"/>
                </a:solidFill>
                <a:latin typeface="Aptos" panose="020B0004020202020204" pitchFamily="34" charset="0"/>
              </a:rPr>
              <a:t>electoral gifts</a:t>
            </a:r>
          </a:p>
        </p:txBody>
      </p:sp>
      <p:sp>
        <p:nvSpPr>
          <p:cNvPr id="3" name="TextBox 2">
            <a:extLst>
              <a:ext uri="{FF2B5EF4-FFF2-40B4-BE49-F238E27FC236}">
                <a16:creationId xmlns:a16="http://schemas.microsoft.com/office/drawing/2014/main" id="{28FBC06D-ADE9-B64A-F8C4-E69AA8CEFA29}"/>
              </a:ext>
            </a:extLst>
          </p:cNvPr>
          <p:cNvSpPr txBox="1"/>
          <p:nvPr/>
        </p:nvSpPr>
        <p:spPr>
          <a:xfrm>
            <a:off x="8986409" y="2091467"/>
            <a:ext cx="2680222" cy="3711209"/>
          </a:xfrm>
          <a:prstGeom prst="rect">
            <a:avLst/>
          </a:prstGeom>
          <a:noFill/>
          <a:ln w="19050">
            <a:solidFill>
              <a:schemeClr val="accent3"/>
            </a:solidFill>
          </a:ln>
        </p:spPr>
        <p:txBody>
          <a:bodyPr wrap="square" lIns="91440" tIns="45720" rIns="91440" bIns="45720" rtlCol="0" anchor="t">
            <a:spAutoFit/>
          </a:bodyPr>
          <a:lstStyle/>
          <a:p>
            <a:pPr marL="264795" lvl="1" indent="-180975">
              <a:spcBef>
                <a:spcPct val="35000"/>
              </a:spcBef>
              <a:buFont typeface="Arial" panose="020B0604020202020204" pitchFamily="34" charset="0"/>
              <a:buChar char="•"/>
            </a:pPr>
            <a:r>
              <a:rPr lang="en-AU" altLang="en-US" sz="1500">
                <a:latin typeface="Aptos" panose="020B0004020202020204" pitchFamily="34" charset="0"/>
              </a:rPr>
              <a:t>Chief Executive Officer maintains electoral gift register</a:t>
            </a:r>
            <a:endParaRPr lang="en-US"/>
          </a:p>
          <a:p>
            <a:pPr marL="264795" lvl="1" indent="-180975">
              <a:spcBef>
                <a:spcPct val="35000"/>
              </a:spcBef>
              <a:buFont typeface="Arial" panose="020B0604020202020204" pitchFamily="34" charset="0"/>
              <a:buChar char="•"/>
            </a:pPr>
            <a:r>
              <a:rPr lang="en-AU" altLang="en-US" sz="1500">
                <a:latin typeface="Aptos"/>
              </a:rPr>
              <a:t>Gift Register is available for public viewing on the local government's official website</a:t>
            </a:r>
            <a:endParaRPr lang="en-AU" altLang="en-US" sz="1500">
              <a:latin typeface="Aptos" panose="020B0004020202020204" pitchFamily="34" charset="0"/>
            </a:endParaRPr>
          </a:p>
          <a:p>
            <a:pPr marL="264795" lvl="1" indent="-180975">
              <a:spcBef>
                <a:spcPct val="35000"/>
              </a:spcBef>
              <a:buFont typeface="Arial" panose="020B0604020202020204" pitchFamily="34" charset="0"/>
              <a:buChar char="•"/>
            </a:pPr>
            <a:r>
              <a:rPr lang="en-AU" altLang="en-US" sz="1500">
                <a:latin typeface="Aptos"/>
              </a:rPr>
              <a:t>Part 5A of the Local Government (Elections) Regulations 1997</a:t>
            </a:r>
          </a:p>
          <a:p>
            <a:pPr marL="285750" indent="-285750">
              <a:lnSpc>
                <a:spcPct val="110000"/>
              </a:lnSpc>
              <a:buFont typeface="Arial" panose="020B0604020202020204" pitchFamily="34" charset="0"/>
              <a:buChar char="•"/>
            </a:pPr>
            <a:endParaRPr lang="en-GB" sz="1100">
              <a:latin typeface="Aptos" panose="020B0004020202020204" pitchFamily="34" charset="0"/>
              <a:ea typeface="Yu Mincho" panose="02020400000000000000" pitchFamily="18" charset="-128"/>
              <a:cs typeface="Arial" panose="020B0604020202020204" pitchFamily="34" charset="0"/>
            </a:endParaRPr>
          </a:p>
          <a:p>
            <a:pPr marL="285750" indent="-285750">
              <a:lnSpc>
                <a:spcPct val="110000"/>
              </a:lnSpc>
              <a:buFont typeface="Arial" panose="020B0604020202020204" pitchFamily="34" charset="0"/>
              <a:buChar char="•"/>
            </a:pPr>
            <a:endParaRPr lang="en-GB" sz="1400">
              <a:latin typeface="Aptos" panose="020B0004020202020204" pitchFamily="34" charset="0"/>
              <a:ea typeface="Yu Mincho" panose="02020400000000000000" pitchFamily="18" charset="-128"/>
              <a:cs typeface="Arial" panose="020B0604020202020204" pitchFamily="34" charset="0"/>
            </a:endParaRPr>
          </a:p>
          <a:p>
            <a:pPr marL="285750" indent="-285750">
              <a:lnSpc>
                <a:spcPct val="110000"/>
              </a:lnSpc>
              <a:buFont typeface="Arial" panose="020B0604020202020204" pitchFamily="34" charset="0"/>
              <a:buChar char="•"/>
            </a:pPr>
            <a:endParaRPr lang="en-GB" sz="1400">
              <a:latin typeface="Aptos" panose="020B0004020202020204" pitchFamily="34" charset="0"/>
              <a:ea typeface="Yu Mincho" panose="02020400000000000000" pitchFamily="18" charset="-128"/>
              <a:cs typeface="Arial" panose="020B0604020202020204" pitchFamily="34" charset="0"/>
            </a:endParaRPr>
          </a:p>
          <a:p>
            <a:pPr marL="285750" indent="-285750">
              <a:lnSpc>
                <a:spcPct val="110000"/>
              </a:lnSpc>
              <a:buFont typeface="Arial" panose="020B0604020202020204" pitchFamily="34" charset="0"/>
              <a:buChar char="•"/>
            </a:pPr>
            <a:endParaRPr lang="en-GB" sz="1400">
              <a:latin typeface="Aptos" panose="020B0004020202020204" pitchFamily="34" charset="0"/>
              <a:ea typeface="Yu Mincho" panose="02020400000000000000" pitchFamily="18" charset="-128"/>
              <a:cs typeface="Arial" panose="020B0604020202020204" pitchFamily="34" charset="0"/>
            </a:endParaRPr>
          </a:p>
          <a:p>
            <a:pPr marL="285750" indent="-285750">
              <a:lnSpc>
                <a:spcPct val="110000"/>
              </a:lnSpc>
              <a:buFont typeface="Arial" panose="020B0604020202020204" pitchFamily="34" charset="0"/>
              <a:buChar char="•"/>
            </a:pPr>
            <a:endParaRPr lang="en-AU" sz="1550">
              <a:latin typeface="Aptos" panose="020B0004020202020204" pitchFamily="34" charset="0"/>
            </a:endParaRPr>
          </a:p>
        </p:txBody>
      </p:sp>
      <p:sp>
        <p:nvSpPr>
          <p:cNvPr id="12" name="TextBox 11">
            <a:extLst>
              <a:ext uri="{FF2B5EF4-FFF2-40B4-BE49-F238E27FC236}">
                <a16:creationId xmlns:a16="http://schemas.microsoft.com/office/drawing/2014/main" id="{AC45647F-0569-9809-B371-73ECF87BF053}"/>
              </a:ext>
            </a:extLst>
          </p:cNvPr>
          <p:cNvSpPr txBox="1"/>
          <p:nvPr/>
        </p:nvSpPr>
        <p:spPr>
          <a:xfrm>
            <a:off x="6146957" y="1428834"/>
            <a:ext cx="2680222" cy="584775"/>
          </a:xfrm>
          <a:prstGeom prst="rect">
            <a:avLst/>
          </a:prstGeom>
          <a:solidFill>
            <a:schemeClr val="accent3"/>
          </a:solidFill>
        </p:spPr>
        <p:txBody>
          <a:bodyPr wrap="square" rtlCol="0">
            <a:spAutoFit/>
          </a:bodyPr>
          <a:lstStyle/>
          <a:p>
            <a:pPr algn="ctr"/>
            <a:endParaRPr lang="en-AU" sz="800" b="1">
              <a:solidFill>
                <a:schemeClr val="bg1"/>
              </a:solidFill>
              <a:latin typeface="Aptos" panose="020B0004020202020204" pitchFamily="34" charset="0"/>
            </a:endParaRPr>
          </a:p>
          <a:p>
            <a:pPr algn="ctr"/>
            <a:r>
              <a:rPr lang="en-AU" sz="1600" b="1">
                <a:solidFill>
                  <a:schemeClr val="bg1"/>
                </a:solidFill>
                <a:latin typeface="Aptos" panose="020B0004020202020204" pitchFamily="34" charset="0"/>
              </a:rPr>
              <a:t>Scrutineers</a:t>
            </a:r>
          </a:p>
          <a:p>
            <a:pPr algn="ctr"/>
            <a:endParaRPr lang="en-AU" sz="800" b="1">
              <a:solidFill>
                <a:schemeClr val="bg1"/>
              </a:solidFill>
              <a:latin typeface="Aptos" panose="020B0004020202020204" pitchFamily="34" charset="0"/>
            </a:endParaRPr>
          </a:p>
        </p:txBody>
      </p:sp>
      <p:sp>
        <p:nvSpPr>
          <p:cNvPr id="16" name="TextBox 15">
            <a:extLst>
              <a:ext uri="{FF2B5EF4-FFF2-40B4-BE49-F238E27FC236}">
                <a16:creationId xmlns:a16="http://schemas.microsoft.com/office/drawing/2014/main" id="{A1CB7D1B-C289-2AF0-2704-B9A2B31384E2}"/>
              </a:ext>
            </a:extLst>
          </p:cNvPr>
          <p:cNvSpPr txBox="1"/>
          <p:nvPr/>
        </p:nvSpPr>
        <p:spPr>
          <a:xfrm>
            <a:off x="6146957" y="2091467"/>
            <a:ext cx="2680222" cy="3731278"/>
          </a:xfrm>
          <a:prstGeom prst="rect">
            <a:avLst/>
          </a:prstGeom>
          <a:noFill/>
          <a:ln w="19050">
            <a:solidFill>
              <a:schemeClr val="accent3"/>
            </a:solidFill>
          </a:ln>
        </p:spPr>
        <p:txBody>
          <a:bodyPr wrap="square" lIns="91440" tIns="45720" rIns="91440" bIns="45720" rtlCol="0" anchor="t">
            <a:spAutoFit/>
          </a:bodyPr>
          <a:lstStyle/>
          <a:p>
            <a:pPr marL="264795" lvl="1" indent="-180975">
              <a:spcBef>
                <a:spcPct val="35000"/>
              </a:spcBef>
              <a:buFont typeface="Arial" panose="020B0604020202020204" pitchFamily="34" charset="0"/>
              <a:buChar char="•"/>
              <a:defRPr/>
            </a:pPr>
            <a:r>
              <a:rPr lang="en-AU" altLang="en-US" sz="1500">
                <a:latin typeface="Aptos"/>
              </a:rPr>
              <a:t>Must be appointed by a   candidate in writing. Scrutineer </a:t>
            </a:r>
            <a:r>
              <a:rPr lang="en-AU" sz="1500">
                <a:latin typeface="Aptos"/>
              </a:rPr>
              <a:t>Appointment Form</a:t>
            </a:r>
            <a:endParaRPr lang="en-AU" altLang="en-US" sz="1500">
              <a:latin typeface="Aptos" panose="020B0004020202020204" pitchFamily="34" charset="0"/>
            </a:endParaRPr>
          </a:p>
          <a:p>
            <a:pPr marL="83820" lvl="1" fontAlgn="auto">
              <a:spcBef>
                <a:spcPct val="35000"/>
              </a:spcBef>
              <a:spcAft>
                <a:spcPts val="0"/>
              </a:spcAft>
              <a:defRPr/>
            </a:pPr>
            <a:r>
              <a:rPr lang="en-AU" altLang="en-US" sz="1500">
                <a:latin typeface="Aptos" panose="020B0004020202020204" pitchFamily="34" charset="0"/>
              </a:rPr>
              <a:t>Refer to </a:t>
            </a:r>
            <a:r>
              <a:rPr lang="en-AU" altLang="en-US" sz="1500" i="1">
                <a:latin typeface="Aptos" panose="020B0004020202020204" pitchFamily="34" charset="0"/>
              </a:rPr>
              <a:t>Information for Scrutineers available on the WAEC website </a:t>
            </a:r>
            <a:r>
              <a:rPr lang="en-AU" altLang="en-US" sz="1500">
                <a:latin typeface="Aptos" panose="020B0004020202020204" pitchFamily="34" charset="0"/>
              </a:rPr>
              <a:t>for rights and obligations</a:t>
            </a:r>
          </a:p>
          <a:p>
            <a:pPr marL="83820" lvl="1" fontAlgn="auto">
              <a:spcBef>
                <a:spcPct val="35000"/>
              </a:spcBef>
              <a:spcAft>
                <a:spcPts val="0"/>
              </a:spcAft>
              <a:defRPr/>
            </a:pPr>
            <a:endParaRPr lang="en-AU" altLang="en-US" sz="1300">
              <a:latin typeface="Aptos" panose="020B0004020202020204" pitchFamily="34" charset="0"/>
            </a:endParaRPr>
          </a:p>
          <a:p>
            <a:pPr marL="83820" lvl="1" fontAlgn="auto">
              <a:spcBef>
                <a:spcPct val="35000"/>
              </a:spcBef>
              <a:spcAft>
                <a:spcPts val="0"/>
              </a:spcAft>
              <a:defRPr/>
            </a:pPr>
            <a:endParaRPr lang="en-AU" altLang="en-US" sz="1300">
              <a:latin typeface="Aptos" panose="020B0004020202020204" pitchFamily="34" charset="0"/>
            </a:endParaRPr>
          </a:p>
          <a:p>
            <a:pPr marL="83820" lvl="1" fontAlgn="auto">
              <a:spcBef>
                <a:spcPct val="35000"/>
              </a:spcBef>
              <a:spcAft>
                <a:spcPts val="0"/>
              </a:spcAft>
              <a:defRPr/>
            </a:pPr>
            <a:endParaRPr lang="en-AU" altLang="en-US" sz="1300">
              <a:latin typeface="Aptos" panose="020B0004020202020204" pitchFamily="34" charset="0"/>
            </a:endParaRPr>
          </a:p>
          <a:p>
            <a:pPr marL="83820" lvl="1" fontAlgn="auto">
              <a:spcBef>
                <a:spcPct val="35000"/>
              </a:spcBef>
              <a:spcAft>
                <a:spcPts val="0"/>
              </a:spcAft>
              <a:defRPr/>
            </a:pPr>
            <a:endParaRPr lang="en-AU" altLang="en-US" sz="1300">
              <a:latin typeface="Aptos" panose="020B0004020202020204" pitchFamily="34" charset="0"/>
            </a:endParaRPr>
          </a:p>
          <a:p>
            <a:pPr marL="83820" lvl="1" fontAlgn="auto">
              <a:spcBef>
                <a:spcPct val="35000"/>
              </a:spcBef>
              <a:spcAft>
                <a:spcPts val="0"/>
              </a:spcAft>
              <a:defRPr/>
            </a:pPr>
            <a:endParaRPr lang="en-AU" altLang="en-US" sz="1300">
              <a:latin typeface="Aptos" panose="020B0004020202020204" pitchFamily="34" charset="0"/>
            </a:endParaRPr>
          </a:p>
          <a:p>
            <a:pPr marL="83820" lvl="1" fontAlgn="auto">
              <a:spcBef>
                <a:spcPct val="35000"/>
              </a:spcBef>
              <a:spcAft>
                <a:spcPts val="0"/>
              </a:spcAft>
              <a:defRPr/>
            </a:pPr>
            <a:endParaRPr lang="en-AU" altLang="en-US" sz="800">
              <a:latin typeface="Aptos" panose="020B0004020202020204" pitchFamily="34" charset="0"/>
            </a:endParaRPr>
          </a:p>
          <a:p>
            <a:pPr marL="264795" indent="-180975">
              <a:lnSpc>
                <a:spcPct val="110000"/>
              </a:lnSpc>
              <a:buFont typeface="Arial" panose="020B0604020202020204" pitchFamily="34" charset="0"/>
              <a:buChar char="•"/>
            </a:pPr>
            <a:endParaRPr lang="en-AU" sz="1200">
              <a:latin typeface="Aptos" panose="020B0004020202020204" pitchFamily="34" charset="0"/>
            </a:endParaRPr>
          </a:p>
        </p:txBody>
      </p:sp>
      <p:sp>
        <p:nvSpPr>
          <p:cNvPr id="19" name="TextBox 18">
            <a:extLst>
              <a:ext uri="{FF2B5EF4-FFF2-40B4-BE49-F238E27FC236}">
                <a16:creationId xmlns:a16="http://schemas.microsoft.com/office/drawing/2014/main" id="{1BB2E88A-F420-13B9-47E1-F3205270EA4C}"/>
              </a:ext>
            </a:extLst>
          </p:cNvPr>
          <p:cNvSpPr txBox="1"/>
          <p:nvPr/>
        </p:nvSpPr>
        <p:spPr>
          <a:xfrm>
            <a:off x="500135" y="2091467"/>
            <a:ext cx="2680222" cy="3761799"/>
          </a:xfrm>
          <a:prstGeom prst="rect">
            <a:avLst/>
          </a:prstGeom>
          <a:noFill/>
          <a:ln w="19050">
            <a:solidFill>
              <a:schemeClr val="accent3"/>
            </a:solidFill>
          </a:ln>
        </p:spPr>
        <p:txBody>
          <a:bodyPr wrap="square" rtlCol="0">
            <a:spAutoFit/>
          </a:bodyPr>
          <a:lstStyle/>
          <a:p>
            <a:pPr marL="0" lvl="1">
              <a:spcBef>
                <a:spcPct val="35000"/>
              </a:spcBef>
              <a:spcAft>
                <a:spcPts val="0"/>
              </a:spcAft>
              <a:defRPr/>
            </a:pPr>
            <a:r>
              <a:rPr lang="en-AU" altLang="en-US" sz="1600" b="1" dirty="0">
                <a:latin typeface="Aptos" panose="020B0004020202020204" pitchFamily="34" charset="0"/>
              </a:rPr>
              <a:t>Deposits are refunded to:</a:t>
            </a:r>
          </a:p>
          <a:p>
            <a:pPr marL="180975" lvl="1" indent="-180975" fontAlgn="auto">
              <a:spcBef>
                <a:spcPct val="35000"/>
              </a:spcBef>
              <a:spcAft>
                <a:spcPts val="0"/>
              </a:spcAft>
              <a:buFont typeface="Arial" panose="020B0604020202020204" pitchFamily="34" charset="0"/>
              <a:buChar char="•"/>
              <a:defRPr/>
            </a:pPr>
            <a:r>
              <a:rPr lang="en-AU" altLang="en-US" sz="1500" dirty="0">
                <a:latin typeface="Aptos" panose="020B0004020202020204" pitchFamily="34" charset="0"/>
              </a:rPr>
              <a:t>Any candidates elected</a:t>
            </a:r>
          </a:p>
          <a:p>
            <a:pPr marL="180975" lvl="1" indent="-180975" fontAlgn="auto">
              <a:spcBef>
                <a:spcPct val="35000"/>
              </a:spcBef>
              <a:spcAft>
                <a:spcPts val="0"/>
              </a:spcAft>
              <a:buFont typeface="Arial" panose="020B0604020202020204" pitchFamily="34" charset="0"/>
              <a:buChar char="•"/>
              <a:defRPr/>
            </a:pPr>
            <a:r>
              <a:rPr lang="en-AU" altLang="en-US" sz="1500" dirty="0">
                <a:latin typeface="Aptos" panose="020B0004020202020204" pitchFamily="34" charset="0"/>
              </a:rPr>
              <a:t>Any candidate who withdraws before the close of nominations</a:t>
            </a:r>
          </a:p>
          <a:p>
            <a:pPr marL="180975" lvl="1" indent="-180975" fontAlgn="auto">
              <a:spcBef>
                <a:spcPct val="35000"/>
              </a:spcBef>
              <a:spcAft>
                <a:spcPts val="0"/>
              </a:spcAft>
              <a:buFont typeface="Arial" panose="020B0604020202020204" pitchFamily="34" charset="0"/>
              <a:buChar char="•"/>
              <a:defRPr/>
            </a:pPr>
            <a:r>
              <a:rPr lang="en-AU" altLang="en-US" sz="1500" dirty="0">
                <a:latin typeface="Aptos" panose="020B0004020202020204" pitchFamily="34" charset="0"/>
              </a:rPr>
              <a:t>Any non-elected candidates who receive at least 5% of the total number of first preference votes included in the count</a:t>
            </a:r>
          </a:p>
          <a:p>
            <a:pPr marL="180975" lvl="1" indent="-180975" fontAlgn="auto">
              <a:spcBef>
                <a:spcPct val="35000"/>
              </a:spcBef>
              <a:spcAft>
                <a:spcPts val="0"/>
              </a:spcAft>
              <a:buFont typeface="Arial" panose="020B0604020202020204" pitchFamily="34" charset="0"/>
              <a:buChar char="•"/>
              <a:defRPr/>
            </a:pPr>
            <a:endParaRPr lang="en-AU" altLang="en-US" sz="1400" dirty="0">
              <a:latin typeface="Aptos" panose="020B0004020202020204" pitchFamily="34" charset="0"/>
            </a:endParaRPr>
          </a:p>
          <a:p>
            <a:pPr marL="180975" lvl="1" indent="-180975" fontAlgn="auto">
              <a:spcBef>
                <a:spcPct val="35000"/>
              </a:spcBef>
              <a:spcAft>
                <a:spcPts val="0"/>
              </a:spcAft>
              <a:buFont typeface="Arial" panose="020B0604020202020204" pitchFamily="34" charset="0"/>
              <a:buChar char="•"/>
              <a:defRPr/>
            </a:pPr>
            <a:endParaRPr lang="en-AU" altLang="en-US" sz="1400" dirty="0">
              <a:latin typeface="Aptos" panose="020B0004020202020204" pitchFamily="34" charset="0"/>
            </a:endParaRPr>
          </a:p>
          <a:p>
            <a:pPr marL="180975" lvl="1" indent="-180975" fontAlgn="auto">
              <a:spcBef>
                <a:spcPct val="35000"/>
              </a:spcBef>
              <a:spcAft>
                <a:spcPts val="0"/>
              </a:spcAft>
              <a:buFont typeface="Arial" panose="020B0604020202020204" pitchFamily="34" charset="0"/>
              <a:buChar char="•"/>
              <a:defRPr/>
            </a:pPr>
            <a:endParaRPr lang="en-AU" altLang="en-US" sz="1400" dirty="0">
              <a:latin typeface="Aptos" panose="020B0004020202020204" pitchFamily="34" charset="0"/>
            </a:endParaRPr>
          </a:p>
          <a:p>
            <a:pPr marL="180975" lvl="1" indent="-180975">
              <a:buFont typeface="Arial" panose="020B0604020202020204" pitchFamily="34" charset="0"/>
              <a:buChar char="•"/>
            </a:pPr>
            <a:endParaRPr lang="en-AU" altLang="en-US" sz="1500" dirty="0">
              <a:latin typeface="Aptos" panose="020B0004020202020204" pitchFamily="34" charset="0"/>
            </a:endParaRPr>
          </a:p>
        </p:txBody>
      </p:sp>
      <p:sp>
        <p:nvSpPr>
          <p:cNvPr id="20" name="TextBox 19">
            <a:extLst>
              <a:ext uri="{FF2B5EF4-FFF2-40B4-BE49-F238E27FC236}">
                <a16:creationId xmlns:a16="http://schemas.microsoft.com/office/drawing/2014/main" id="{03BF8FDA-7C4E-453A-430C-36721D206C65}"/>
              </a:ext>
            </a:extLst>
          </p:cNvPr>
          <p:cNvSpPr txBox="1"/>
          <p:nvPr/>
        </p:nvSpPr>
        <p:spPr>
          <a:xfrm>
            <a:off x="484094" y="1428834"/>
            <a:ext cx="2680222" cy="584775"/>
          </a:xfrm>
          <a:prstGeom prst="rect">
            <a:avLst/>
          </a:prstGeom>
          <a:solidFill>
            <a:schemeClr val="accent3"/>
          </a:solidFill>
        </p:spPr>
        <p:txBody>
          <a:bodyPr wrap="square" rtlCol="0">
            <a:spAutoFit/>
          </a:bodyPr>
          <a:lstStyle/>
          <a:p>
            <a:pPr algn="ctr"/>
            <a:endParaRPr lang="en-AU" sz="800" b="1">
              <a:solidFill>
                <a:schemeClr val="bg1"/>
              </a:solidFill>
              <a:latin typeface="Aptos" panose="020B0004020202020204" pitchFamily="34" charset="0"/>
            </a:endParaRPr>
          </a:p>
          <a:p>
            <a:pPr algn="ctr"/>
            <a:r>
              <a:rPr lang="en-AU" sz="1600" b="1">
                <a:solidFill>
                  <a:schemeClr val="bg1"/>
                </a:solidFill>
                <a:latin typeface="Aptos" panose="020B0004020202020204" pitchFamily="34" charset="0"/>
              </a:rPr>
              <a:t>Refund of deposits</a:t>
            </a:r>
          </a:p>
          <a:p>
            <a:pPr algn="ctr"/>
            <a:endParaRPr lang="en-AU" sz="800" b="1">
              <a:solidFill>
                <a:schemeClr val="bg1"/>
              </a:solidFill>
              <a:latin typeface="Aptos" panose="020B0004020202020204" pitchFamily="34" charset="0"/>
            </a:endParaRPr>
          </a:p>
        </p:txBody>
      </p:sp>
    </p:spTree>
    <p:extLst>
      <p:ext uri="{BB962C8B-B14F-4D97-AF65-F5344CB8AC3E}">
        <p14:creationId xmlns:p14="http://schemas.microsoft.com/office/powerpoint/2010/main" val="2558112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D2917-3FAA-B095-6609-DFFE9753702A}"/>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A242CB0-79D3-EF96-2395-CC321C38392D}"/>
              </a:ext>
            </a:extLst>
          </p:cNvPr>
          <p:cNvGraphicFramePr>
            <a:graphicFrameLocks noGrp="1"/>
          </p:cNvGraphicFramePr>
          <p:nvPr>
            <p:extLst>
              <p:ext uri="{D42A27DB-BD31-4B8C-83A1-F6EECF244321}">
                <p14:modId xmlns:p14="http://schemas.microsoft.com/office/powerpoint/2010/main" val="4123079828"/>
              </p:ext>
            </p:extLst>
          </p:nvPr>
        </p:nvGraphicFramePr>
        <p:xfrm>
          <a:off x="639135" y="1517107"/>
          <a:ext cx="10748335" cy="4670266"/>
        </p:xfrm>
        <a:graphic>
          <a:graphicData uri="http://schemas.openxmlformats.org/drawingml/2006/table">
            <a:tbl>
              <a:tblPr firstRow="1" bandRow="1">
                <a:tableStyleId>{F5AB1C69-6EDB-4FF4-983F-18BD219EF322}</a:tableStyleId>
              </a:tblPr>
              <a:tblGrid>
                <a:gridCol w="2916469">
                  <a:extLst>
                    <a:ext uri="{9D8B030D-6E8A-4147-A177-3AD203B41FA5}">
                      <a16:colId xmlns:a16="http://schemas.microsoft.com/office/drawing/2014/main" val="2130491124"/>
                    </a:ext>
                  </a:extLst>
                </a:gridCol>
                <a:gridCol w="7831866">
                  <a:extLst>
                    <a:ext uri="{9D8B030D-6E8A-4147-A177-3AD203B41FA5}">
                      <a16:colId xmlns:a16="http://schemas.microsoft.com/office/drawing/2014/main" val="1650898622"/>
                    </a:ext>
                  </a:extLst>
                </a:gridCol>
              </a:tblGrid>
              <a:tr h="15586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Disclosure of electoral gifts</a:t>
                      </a:r>
                      <a:endParaRPr lang="en-AU">
                        <a:solidFill>
                          <a:schemeClr val="bg1"/>
                        </a:solidFill>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hMerge="1">
                  <a:txBody>
                    <a:bodyPr/>
                    <a:lstStyle/>
                    <a:p>
                      <a:endParaRPr lang="en-AU"/>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972871"/>
                  </a:ext>
                </a:extLst>
              </a:tr>
              <a:tr h="484649">
                <a:tc>
                  <a:txBody>
                    <a:bodyPr/>
                    <a:lstStyle/>
                    <a:p>
                      <a:r>
                        <a:rPr lang="en-AU" sz="1700" b="1" dirty="0">
                          <a:latin typeface="Aptos" panose="020B0004020202020204" pitchFamily="34" charset="0"/>
                        </a:rPr>
                        <a:t>Disclosure period</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r>
                        <a:rPr lang="en-AU" sz="1700" b="0" dirty="0">
                          <a:latin typeface="Aptos" panose="020B0004020202020204" pitchFamily="34" charset="0"/>
                        </a:rPr>
                        <a:t>Begins </a:t>
                      </a:r>
                      <a:r>
                        <a:rPr lang="en-AU" sz="1700" kern="1200" dirty="0">
                          <a:solidFill>
                            <a:schemeClr val="accent1">
                              <a:lumMod val="60000"/>
                              <a:lumOff val="40000"/>
                            </a:schemeClr>
                          </a:solidFill>
                          <a:effectLst/>
                          <a:latin typeface="Aptos" panose="020B0004020202020204" pitchFamily="34" charset="0"/>
                          <a:ea typeface="+mn-ea"/>
                          <a:cs typeface="+mn-cs"/>
                        </a:rPr>
                        <a:t>Group 1 - 26/09/2025 Group 2-  28/09/2025</a:t>
                      </a:r>
                      <a:endParaRPr lang="en-AU" sz="1700" b="0" dirty="0">
                        <a:solidFill>
                          <a:schemeClr val="accent1">
                            <a:lumMod val="60000"/>
                            <a:lumOff val="40000"/>
                          </a:schemeClr>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700" b="0" dirty="0">
                          <a:latin typeface="Aptos" panose="020B0004020202020204" pitchFamily="34" charset="0"/>
                        </a:rPr>
                        <a:t>(6 months before election day).</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85532163"/>
                  </a:ext>
                </a:extLst>
              </a:tr>
              <a:tr h="708329">
                <a:tc>
                  <a:txBody>
                    <a:bodyPr/>
                    <a:lstStyle/>
                    <a:p>
                      <a:r>
                        <a:rPr lang="en-AU" sz="1700" b="1">
                          <a:latin typeface="Aptos" panose="020B0004020202020204" pitchFamily="34" charset="0"/>
                        </a:rPr>
                        <a:t>Gift Acceptance rule</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r>
                        <a:rPr lang="en-AU" sz="1700" b="0" dirty="0">
                          <a:latin typeface="Aptos" panose="020B0004020202020204" pitchFamily="34" charset="0"/>
                        </a:rPr>
                        <a:t>Candidates must know the name and address of each donor before </a:t>
                      </a:r>
                    </a:p>
                    <a:p>
                      <a:r>
                        <a:rPr lang="en-AU" sz="1700" b="0" dirty="0">
                          <a:latin typeface="Aptos" panose="020B0004020202020204" pitchFamily="34" charset="0"/>
                        </a:rPr>
                        <a:t>accepting a gift.</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257328025"/>
                  </a:ext>
                </a:extLst>
              </a:tr>
              <a:tr h="658709">
                <a:tc>
                  <a:txBody>
                    <a:bodyPr/>
                    <a:lstStyle/>
                    <a:p>
                      <a:r>
                        <a:rPr lang="en-AU" sz="1700" b="1">
                          <a:latin typeface="Aptos" panose="020B0004020202020204" pitchFamily="34" charset="0"/>
                        </a:rPr>
                        <a:t>Disclosure obligations</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lvl="1" indent="0"/>
                      <a:r>
                        <a:rPr lang="en-AU" sz="1700" b="1" dirty="0">
                          <a:solidFill>
                            <a:schemeClr val="accent3"/>
                          </a:solidFill>
                          <a:latin typeface="Aptos" panose="020B0004020202020204" pitchFamily="34" charset="0"/>
                        </a:rPr>
                        <a:t>Gifts received before nomination</a:t>
                      </a:r>
                      <a:r>
                        <a:rPr lang="en-AU" sz="1700" b="0" dirty="0">
                          <a:latin typeface="Aptos" panose="020B0004020202020204" pitchFamily="34" charset="0"/>
                        </a:rPr>
                        <a:t>: disclose within 3 days of nomination.</a:t>
                      </a:r>
                    </a:p>
                    <a:p>
                      <a:pPr marL="0" lvl="1" indent="0"/>
                      <a:r>
                        <a:rPr lang="en-AU" sz="1700" b="1" dirty="0">
                          <a:solidFill>
                            <a:schemeClr val="accent3"/>
                          </a:solidFill>
                          <a:latin typeface="Aptos" panose="020B0004020202020204" pitchFamily="34" charset="0"/>
                        </a:rPr>
                        <a:t>Gifts received after nomination</a:t>
                      </a:r>
                      <a:r>
                        <a:rPr lang="en-AU" sz="1700" b="0" dirty="0">
                          <a:latin typeface="Aptos" panose="020B0004020202020204" pitchFamily="34" charset="0"/>
                        </a:rPr>
                        <a:t>: disclose within 3 days of receipt.</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840242519"/>
                  </a:ext>
                </a:extLst>
              </a:tr>
              <a:tr h="651622">
                <a:tc>
                  <a:txBody>
                    <a:bodyPr/>
                    <a:lstStyle/>
                    <a:p>
                      <a:r>
                        <a:rPr lang="en-AU" sz="1700" b="1">
                          <a:latin typeface="Aptos" panose="020B0004020202020204" pitchFamily="34" charset="0"/>
                        </a:rPr>
                        <a:t>Penalties</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lvl="1" indent="0"/>
                      <a:r>
                        <a:rPr lang="en-AU" sz="1700" b="0">
                          <a:latin typeface="Aptos" panose="020B0004020202020204" pitchFamily="34" charset="0"/>
                        </a:rPr>
                        <a:t>Up to $10,000 fine for non-compliance.</a:t>
                      </a:r>
                    </a:p>
                    <a:p>
                      <a:pPr marL="0" lvl="1" indent="0"/>
                      <a:r>
                        <a:rPr lang="en-AU" sz="1700" b="0">
                          <a:latin typeface="Aptos" panose="020B0004020202020204" pitchFamily="34" charset="0"/>
                        </a:rPr>
                        <a:t>$500 daily penalty for late disclosures.</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961155493"/>
                  </a:ext>
                </a:extLst>
              </a:tr>
              <a:tr h="655166">
                <a:tc>
                  <a:txBody>
                    <a:bodyPr/>
                    <a:lstStyle/>
                    <a:p>
                      <a:r>
                        <a:rPr lang="en-AU" sz="1700" b="1">
                          <a:latin typeface="Aptos" panose="020B0004020202020204" pitchFamily="34" charset="0"/>
                        </a:rPr>
                        <a:t>Disclosure period ends</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lvl="1" indent="0"/>
                      <a:r>
                        <a:rPr lang="en-AU" sz="1700" b="1" dirty="0">
                          <a:solidFill>
                            <a:schemeClr val="accent3"/>
                          </a:solidFill>
                          <a:latin typeface="Aptos" panose="020B0004020202020204" pitchFamily="34" charset="0"/>
                        </a:rPr>
                        <a:t>Unsuccessful candidates</a:t>
                      </a:r>
                      <a:r>
                        <a:rPr lang="en-AU" sz="1700" b="0" dirty="0">
                          <a:latin typeface="Aptos" panose="020B0004020202020204" pitchFamily="34" charset="0"/>
                        </a:rPr>
                        <a:t>: 3 days after election day.</a:t>
                      </a:r>
                    </a:p>
                    <a:p>
                      <a:pPr marL="0" lvl="1" indent="0"/>
                      <a:r>
                        <a:rPr lang="en-AU" sz="1700" b="1" dirty="0">
                          <a:solidFill>
                            <a:schemeClr val="accent3"/>
                          </a:solidFill>
                          <a:latin typeface="Aptos" panose="020B0004020202020204" pitchFamily="34" charset="0"/>
                        </a:rPr>
                        <a:t>Successful candidates</a:t>
                      </a:r>
                      <a:r>
                        <a:rPr lang="en-AU" sz="1700" b="1" dirty="0">
                          <a:latin typeface="Aptos" panose="020B0004020202020204" pitchFamily="34" charset="0"/>
                        </a:rPr>
                        <a:t>:</a:t>
                      </a:r>
                      <a:r>
                        <a:rPr lang="en-AU" sz="1700" b="0" dirty="0">
                          <a:latin typeface="Aptos" panose="020B0004020202020204" pitchFamily="34" charset="0"/>
                        </a:rPr>
                        <a:t> on the start date for financial interest returns.</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71109766"/>
                  </a:ext>
                </a:extLst>
              </a:tr>
              <a:tr h="370840">
                <a:tc>
                  <a:txBody>
                    <a:bodyPr/>
                    <a:lstStyle/>
                    <a:p>
                      <a:r>
                        <a:rPr lang="en-AU" sz="1700" b="1">
                          <a:latin typeface="Aptos" panose="020B0004020202020204" pitchFamily="34" charset="0"/>
                        </a:rPr>
                        <a:t>Gift Register</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lvl="1" indent="0"/>
                      <a:r>
                        <a:rPr lang="en-AU" sz="1700" b="0" dirty="0">
                          <a:latin typeface="Aptos" panose="020B0004020202020204" pitchFamily="34" charset="0"/>
                        </a:rPr>
                        <a:t>Maintained by the local government CEO.</a:t>
                      </a:r>
                    </a:p>
                    <a:p>
                      <a:pPr marL="0" lvl="1" indent="0"/>
                      <a:r>
                        <a:rPr lang="en-AU" sz="1700" b="0" dirty="0">
                          <a:latin typeface="Aptos" panose="020B0004020202020204" pitchFamily="34" charset="0"/>
                        </a:rPr>
                        <a:t>Published on the local government’s website.</a:t>
                      </a:r>
                    </a:p>
                    <a:p>
                      <a:pPr marL="0" lvl="1" indent="0"/>
                      <a:r>
                        <a:rPr lang="en-AU" sz="1700" b="0" dirty="0">
                          <a:latin typeface="Aptos" panose="020B0004020202020204" pitchFamily="34" charset="0"/>
                        </a:rPr>
                        <a:t>Must be kept for 4 years after the election.</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4187121492"/>
                  </a:ext>
                </a:extLst>
              </a:tr>
            </a:tbl>
          </a:graphicData>
        </a:graphic>
      </p:graphicFrame>
    </p:spTree>
    <p:extLst>
      <p:ext uri="{BB962C8B-B14F-4D97-AF65-F5344CB8AC3E}">
        <p14:creationId xmlns:p14="http://schemas.microsoft.com/office/powerpoint/2010/main" val="2854621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397CD8-844A-5BD9-40A3-3424070E2312}"/>
              </a:ext>
            </a:extLst>
          </p:cNvPr>
          <p:cNvSpPr/>
          <p:nvPr/>
        </p:nvSpPr>
        <p:spPr>
          <a:xfrm>
            <a:off x="8505825" y="314325"/>
            <a:ext cx="3286125" cy="895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id="{93373BD4-4F5F-42A7-0F28-4634E1DB7263}"/>
              </a:ext>
            </a:extLst>
          </p:cNvPr>
          <p:cNvSpPr>
            <a:spLocks noGrp="1"/>
          </p:cNvSpPr>
          <p:nvPr>
            <p:ph idx="1"/>
          </p:nvPr>
        </p:nvSpPr>
        <p:spPr>
          <a:xfrm>
            <a:off x="742950" y="1478676"/>
            <a:ext cx="4486275" cy="2958853"/>
          </a:xfrm>
        </p:spPr>
        <p:txBody>
          <a:bodyPr>
            <a:noAutofit/>
          </a:bodyPr>
          <a:lstStyle/>
          <a:p>
            <a:pPr marL="0" indent="0">
              <a:lnSpc>
                <a:spcPct val="150000"/>
              </a:lnSpc>
              <a:buNone/>
            </a:pPr>
            <a:r>
              <a:rPr lang="en-AU" altLang="en-US" sz="2800" b="1" dirty="0">
                <a:solidFill>
                  <a:schemeClr val="accent3"/>
                </a:solidFill>
                <a:latin typeface="Aptos" panose="020B0004020202020204" pitchFamily="34" charset="0"/>
              </a:rPr>
              <a:t>Returning Officer</a:t>
            </a:r>
          </a:p>
          <a:p>
            <a:pPr lvl="1"/>
            <a:r>
              <a:rPr lang="en-AU" altLang="en-US" sz="2000" dirty="0">
                <a:latin typeface="Aptos" panose="020B0004020202020204" pitchFamily="34" charset="0"/>
              </a:rPr>
              <a:t>One per local government </a:t>
            </a:r>
          </a:p>
          <a:p>
            <a:pPr lvl="1"/>
            <a:r>
              <a:rPr lang="en-AU" altLang="en-US" sz="2000" dirty="0">
                <a:latin typeface="Aptos" panose="020B0004020202020204" pitchFamily="34" charset="0"/>
              </a:rPr>
              <a:t>Conducts election on behalf of WAEC or local government</a:t>
            </a:r>
          </a:p>
          <a:p>
            <a:pPr lvl="1"/>
            <a:r>
              <a:rPr lang="en-AU" altLang="en-US" sz="2000" dirty="0">
                <a:latin typeface="Aptos" panose="020B0004020202020204" pitchFamily="34" charset="0"/>
              </a:rPr>
              <a:t>First point of contact with questions or complaints</a:t>
            </a:r>
          </a:p>
          <a:p>
            <a:pPr marL="0" indent="0">
              <a:lnSpc>
                <a:spcPct val="110000"/>
              </a:lnSpc>
              <a:spcAft>
                <a:spcPts val="600"/>
              </a:spcAft>
              <a:buNone/>
            </a:pPr>
            <a:endParaRPr lang="en-AU" sz="1000" b="0" i="0" dirty="0">
              <a:effectLst/>
              <a:latin typeface="Aptos" panose="020B0004020202020204" pitchFamily="34" charset="0"/>
            </a:endParaRPr>
          </a:p>
        </p:txBody>
      </p:sp>
      <p:sp>
        <p:nvSpPr>
          <p:cNvPr id="6" name="Title 5">
            <a:extLst>
              <a:ext uri="{FF2B5EF4-FFF2-40B4-BE49-F238E27FC236}">
                <a16:creationId xmlns:a16="http://schemas.microsoft.com/office/drawing/2014/main" id="{FCFAD108-4675-B3AC-8FE1-53C0029DBB3E}"/>
              </a:ext>
            </a:extLst>
          </p:cNvPr>
          <p:cNvSpPr>
            <a:spLocks noGrp="1"/>
          </p:cNvSpPr>
          <p:nvPr>
            <p:ph type="title"/>
          </p:nvPr>
        </p:nvSpPr>
        <p:spPr>
          <a:xfrm>
            <a:off x="742950" y="501142"/>
            <a:ext cx="8129290" cy="790716"/>
          </a:xfrm>
        </p:spPr>
        <p:txBody>
          <a:bodyPr>
            <a:normAutofit/>
          </a:bodyPr>
          <a:lstStyle/>
          <a:p>
            <a:pPr>
              <a:lnSpc>
                <a:spcPct val="115000"/>
              </a:lnSpc>
              <a:spcAft>
                <a:spcPts val="800"/>
              </a:spcAft>
            </a:pPr>
            <a:r>
              <a:rPr lang="en-US" kern="100">
                <a:solidFill>
                  <a:schemeClr val="accent1"/>
                </a:solidFill>
                <a:latin typeface="Aptos" panose="020B0004020202020204" pitchFamily="34" charset="0"/>
                <a:ea typeface="Aptos" panose="020B0004020202020204" pitchFamily="34" charset="0"/>
                <a:cs typeface="Times New Roman" panose="02020603050405020304" pitchFamily="18" charset="0"/>
              </a:rPr>
              <a:t>WAEC Key Contact</a:t>
            </a:r>
            <a:endParaRPr lang="en-AU" sz="3200" kern="10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Freeform: Shape 16">
            <a:extLst>
              <a:ext uri="{FF2B5EF4-FFF2-40B4-BE49-F238E27FC236}">
                <a16:creationId xmlns:a16="http://schemas.microsoft.com/office/drawing/2014/main" id="{68CEFBBD-E209-6C80-CCA1-3DF8AAFD7EC7}"/>
              </a:ext>
            </a:extLst>
          </p:cNvPr>
          <p:cNvSpPr/>
          <p:nvPr/>
        </p:nvSpPr>
        <p:spPr>
          <a:xfrm>
            <a:off x="5915937" y="-48124"/>
            <a:ext cx="6400800" cy="6882064"/>
          </a:xfrm>
          <a:custGeom>
            <a:avLst/>
            <a:gdLst>
              <a:gd name="connsiteX0" fmla="*/ 3416968 w 6400800"/>
              <a:gd name="connsiteY0" fmla="*/ 12032 h 6882064"/>
              <a:gd name="connsiteX1" fmla="*/ 0 w 6400800"/>
              <a:gd name="connsiteY1" fmla="*/ 3441032 h 6882064"/>
              <a:gd name="connsiteX2" fmla="*/ 3429000 w 6400800"/>
              <a:gd name="connsiteY2" fmla="*/ 6858000 h 6882064"/>
              <a:gd name="connsiteX3" fmla="*/ 6400800 w 6400800"/>
              <a:gd name="connsiteY3" fmla="*/ 6882064 h 6882064"/>
              <a:gd name="connsiteX4" fmla="*/ 6364705 w 6400800"/>
              <a:gd name="connsiteY4" fmla="*/ 0 h 6882064"/>
              <a:gd name="connsiteX5" fmla="*/ 3416968 w 6400800"/>
              <a:gd name="connsiteY5" fmla="*/ 12032 h 688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0" h="6882064">
                <a:moveTo>
                  <a:pt x="3416968" y="12032"/>
                </a:moveTo>
                <a:lnTo>
                  <a:pt x="0" y="3441032"/>
                </a:lnTo>
                <a:lnTo>
                  <a:pt x="3429000" y="6858000"/>
                </a:lnTo>
                <a:lnTo>
                  <a:pt x="6400800" y="6882064"/>
                </a:lnTo>
                <a:lnTo>
                  <a:pt x="6364705" y="0"/>
                </a:lnTo>
                <a:lnTo>
                  <a:pt x="3416968" y="12032"/>
                </a:lnTo>
                <a:close/>
              </a:path>
            </a:pathLst>
          </a:custGeom>
          <a:blipFill>
            <a:blip r:embed="rId3" cstate="email">
              <a:extLst>
                <a:ext uri="{28A0092B-C50C-407E-A947-70E740481C1C}">
                  <a14:useLocalDpi xmlns:a14="http://schemas.microsoft.com/office/drawing/2010/main"/>
                </a:ext>
              </a:extLst>
            </a:blip>
            <a:stretch>
              <a:fillRect b="213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Tree>
    <p:extLst>
      <p:ext uri="{BB962C8B-B14F-4D97-AF65-F5344CB8AC3E}">
        <p14:creationId xmlns:p14="http://schemas.microsoft.com/office/powerpoint/2010/main" val="792148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9F1E4-6F70-224B-A7AE-4158711B180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1B1A018-A177-C7D5-0413-80957699B0DB}"/>
              </a:ext>
            </a:extLst>
          </p:cNvPr>
          <p:cNvSpPr txBox="1"/>
          <p:nvPr/>
        </p:nvSpPr>
        <p:spPr>
          <a:xfrm>
            <a:off x="2015290" y="1960384"/>
            <a:ext cx="2879725" cy="461665"/>
          </a:xfrm>
          <a:prstGeom prst="rect">
            <a:avLst/>
          </a:prstGeom>
          <a:noFill/>
        </p:spPr>
        <p:txBody>
          <a:bodyPr wrap="square">
            <a:spAutoFit/>
          </a:bodyPr>
          <a:lstStyle/>
          <a:p>
            <a:r>
              <a:rPr lang="en-AU" sz="2400" b="1">
                <a:solidFill>
                  <a:schemeClr val="bg1"/>
                </a:solidFill>
                <a:latin typeface="Aptos" panose="020B0004020202020204" pitchFamily="34" charset="0"/>
              </a:rPr>
              <a:t>Resources</a:t>
            </a:r>
          </a:p>
        </p:txBody>
      </p:sp>
      <p:pic>
        <p:nvPicPr>
          <p:cNvPr id="5" name="Graphic 4" descr="Daily calendar with solid fill">
            <a:extLst>
              <a:ext uri="{FF2B5EF4-FFF2-40B4-BE49-F238E27FC236}">
                <a16:creationId xmlns:a16="http://schemas.microsoft.com/office/drawing/2014/main" id="{3124B6F0-7C4A-2A08-17C8-36640A23A4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9620" y="1058777"/>
            <a:ext cx="3625517" cy="3625517"/>
          </a:xfrm>
          <a:prstGeom prst="rect">
            <a:avLst/>
          </a:prstGeom>
        </p:spPr>
      </p:pic>
      <p:sp>
        <p:nvSpPr>
          <p:cNvPr id="12" name="Rectangle 11">
            <a:extLst>
              <a:ext uri="{FF2B5EF4-FFF2-40B4-BE49-F238E27FC236}">
                <a16:creationId xmlns:a16="http://schemas.microsoft.com/office/drawing/2014/main" id="{B892909D-BCA0-CDD8-1FAD-FAE309C7F02E}"/>
              </a:ext>
            </a:extLst>
          </p:cNvPr>
          <p:cNvSpPr/>
          <p:nvPr/>
        </p:nvSpPr>
        <p:spPr>
          <a:xfrm>
            <a:off x="2117558" y="2646947"/>
            <a:ext cx="2191921" cy="135303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14" name="TextBox 13">
            <a:extLst>
              <a:ext uri="{FF2B5EF4-FFF2-40B4-BE49-F238E27FC236}">
                <a16:creationId xmlns:a16="http://schemas.microsoft.com/office/drawing/2014/main" id="{559F8B66-3989-918C-03EC-E28909262333}"/>
              </a:ext>
            </a:extLst>
          </p:cNvPr>
          <p:cNvSpPr txBox="1"/>
          <p:nvPr/>
        </p:nvSpPr>
        <p:spPr>
          <a:xfrm>
            <a:off x="3159461" y="4181936"/>
            <a:ext cx="2300035" cy="1323439"/>
          </a:xfrm>
          <a:prstGeom prst="rect">
            <a:avLst/>
          </a:prstGeom>
          <a:noFill/>
        </p:spPr>
        <p:txBody>
          <a:bodyPr wrap="square">
            <a:spAutoFit/>
          </a:bodyPr>
          <a:lstStyle/>
          <a:p>
            <a:pPr algn="ctr"/>
            <a:r>
              <a:rPr lang="en-AU" sz="8000" b="1" dirty="0">
                <a:solidFill>
                  <a:schemeClr val="bg1"/>
                </a:solidFill>
                <a:latin typeface="Cavolini" panose="03000502040302020204" pitchFamily="66" charset="0"/>
                <a:cs typeface="Cavolini" panose="03000502040302020204" pitchFamily="66" charset="0"/>
              </a:rPr>
              <a:t>8</a:t>
            </a:r>
          </a:p>
        </p:txBody>
      </p:sp>
      <p:sp>
        <p:nvSpPr>
          <p:cNvPr id="15" name="Content Placeholder 2">
            <a:extLst>
              <a:ext uri="{FF2B5EF4-FFF2-40B4-BE49-F238E27FC236}">
                <a16:creationId xmlns:a16="http://schemas.microsoft.com/office/drawing/2014/main" id="{FDD2BC65-E672-0CBF-0A42-0D86196ACCDF}"/>
              </a:ext>
            </a:extLst>
          </p:cNvPr>
          <p:cNvSpPr txBox="1">
            <a:spLocks/>
          </p:cNvSpPr>
          <p:nvPr/>
        </p:nvSpPr>
        <p:spPr>
          <a:xfrm>
            <a:off x="4746513" y="1705226"/>
            <a:ext cx="6065867" cy="19416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180000" algn="l" defTabSz="914400" rtl="0" eaLnBrk="1" latinLnBrk="0" hangingPunct="1">
              <a:lnSpc>
                <a:spcPct val="100000"/>
              </a:lnSpc>
              <a:spcBef>
                <a:spcPts val="50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4138" lvl="1" indent="0" algn="ctr">
              <a:spcBef>
                <a:spcPct val="35000"/>
              </a:spcBef>
              <a:spcAft>
                <a:spcPts val="0"/>
              </a:spcAft>
              <a:buNone/>
              <a:defRPr/>
            </a:pPr>
            <a:r>
              <a:rPr lang="en-AU" altLang="en-US" sz="3200" b="1" dirty="0">
                <a:latin typeface="Aptos" panose="020B0004020202020204" pitchFamily="34" charset="0"/>
              </a:rPr>
              <a:t>2025 Local Government Ordinary Election</a:t>
            </a:r>
          </a:p>
          <a:p>
            <a:pPr marL="84138" lvl="1" indent="0" algn="ctr">
              <a:spcAft>
                <a:spcPts val="0"/>
              </a:spcAft>
              <a:buNone/>
              <a:defRPr/>
            </a:pPr>
            <a:r>
              <a:rPr lang="en-AU" altLang="en-US" sz="5000" b="1" dirty="0">
                <a:solidFill>
                  <a:schemeClr val="accent3"/>
                </a:solidFill>
                <a:latin typeface="Aptos" panose="020B0004020202020204" pitchFamily="34" charset="0"/>
              </a:rPr>
              <a:t>Thursday 26 March</a:t>
            </a:r>
          </a:p>
          <a:p>
            <a:pPr marL="84138" lvl="1" indent="0" algn="ctr">
              <a:spcAft>
                <a:spcPts val="0"/>
              </a:spcAft>
              <a:buNone/>
              <a:defRPr/>
            </a:pPr>
            <a:r>
              <a:rPr lang="en-AU" sz="5000" b="1" dirty="0">
                <a:solidFill>
                  <a:schemeClr val="accent3"/>
                </a:solidFill>
                <a:latin typeface="Aptos" panose="020B0004020202020204" pitchFamily="34" charset="0"/>
              </a:rPr>
              <a:t>Saturday 28 March</a:t>
            </a:r>
            <a:endParaRPr lang="en-AU" sz="2000" dirty="0">
              <a:latin typeface="Aptos" panose="020B0004020202020204" pitchFamily="34" charset="0"/>
            </a:endParaRPr>
          </a:p>
        </p:txBody>
      </p:sp>
      <p:sp>
        <p:nvSpPr>
          <p:cNvPr id="17" name="TextBox 16">
            <a:extLst>
              <a:ext uri="{FF2B5EF4-FFF2-40B4-BE49-F238E27FC236}">
                <a16:creationId xmlns:a16="http://schemas.microsoft.com/office/drawing/2014/main" id="{448D91B3-086C-5E6F-66B6-E15540A551AC}"/>
              </a:ext>
            </a:extLst>
          </p:cNvPr>
          <p:cNvSpPr txBox="1"/>
          <p:nvPr/>
        </p:nvSpPr>
        <p:spPr>
          <a:xfrm>
            <a:off x="1900989" y="2566739"/>
            <a:ext cx="2571835" cy="1446550"/>
          </a:xfrm>
          <a:prstGeom prst="rect">
            <a:avLst/>
          </a:prstGeom>
          <a:noFill/>
        </p:spPr>
        <p:txBody>
          <a:bodyPr wrap="square">
            <a:spAutoFit/>
          </a:bodyPr>
          <a:lstStyle/>
          <a:p>
            <a:pPr algn="ctr"/>
            <a:r>
              <a:rPr lang="en-AU" sz="4400" b="1" dirty="0">
                <a:solidFill>
                  <a:schemeClr val="bg1"/>
                </a:solidFill>
                <a:latin typeface="Cavolini" panose="03000502040302020204" pitchFamily="66" charset="0"/>
                <a:cs typeface="Cavolini" panose="03000502040302020204" pitchFamily="66" charset="0"/>
              </a:rPr>
              <a:t>March</a:t>
            </a:r>
          </a:p>
          <a:p>
            <a:pPr algn="ctr"/>
            <a:r>
              <a:rPr lang="en-AU" sz="4400" b="1" dirty="0">
                <a:solidFill>
                  <a:schemeClr val="bg1"/>
                </a:solidFill>
                <a:latin typeface="Cavolini" panose="03000502040302020204" pitchFamily="66" charset="0"/>
                <a:cs typeface="Cavolini" panose="03000502040302020204" pitchFamily="66" charset="0"/>
              </a:rPr>
              <a:t>2026</a:t>
            </a:r>
          </a:p>
        </p:txBody>
      </p:sp>
    </p:spTree>
    <p:extLst>
      <p:ext uri="{BB962C8B-B14F-4D97-AF65-F5344CB8AC3E}">
        <p14:creationId xmlns:p14="http://schemas.microsoft.com/office/powerpoint/2010/main" val="3841499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B6EF8A4-3D49-B099-218A-4A855E2C7A74}"/>
              </a:ext>
            </a:extLst>
          </p:cNvPr>
          <p:cNvSpPr/>
          <p:nvPr/>
        </p:nvSpPr>
        <p:spPr>
          <a:xfrm rot="2700000">
            <a:off x="-781859" y="245826"/>
            <a:ext cx="8273061" cy="8256805"/>
          </a:xfrm>
          <a:custGeom>
            <a:avLst/>
            <a:gdLst>
              <a:gd name="connsiteX0" fmla="*/ 0 w 8273061"/>
              <a:gd name="connsiteY0" fmla="*/ 2078840 h 8256805"/>
              <a:gd name="connsiteX1" fmla="*/ 2078841 w 8273061"/>
              <a:gd name="connsiteY1" fmla="*/ 0 h 8256805"/>
              <a:gd name="connsiteX2" fmla="*/ 8273061 w 8273061"/>
              <a:gd name="connsiteY2" fmla="*/ 0 h 8256805"/>
              <a:gd name="connsiteX3" fmla="*/ 8273061 w 8273061"/>
              <a:gd name="connsiteY3" fmla="*/ 3504456 h 8256805"/>
              <a:gd name="connsiteX4" fmla="*/ 3520711 w 8273061"/>
              <a:gd name="connsiteY4" fmla="*/ 8256805 h 8256805"/>
              <a:gd name="connsiteX5" fmla="*/ 0 w 8273061"/>
              <a:gd name="connsiteY5" fmla="*/ 4736094 h 82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061" h="8256805">
                <a:moveTo>
                  <a:pt x="0" y="2078840"/>
                </a:moveTo>
                <a:lnTo>
                  <a:pt x="2078841" y="0"/>
                </a:lnTo>
                <a:lnTo>
                  <a:pt x="8273061" y="0"/>
                </a:lnTo>
                <a:lnTo>
                  <a:pt x="8273061" y="3504456"/>
                </a:lnTo>
                <a:lnTo>
                  <a:pt x="3520711" y="8256805"/>
                </a:lnTo>
                <a:lnTo>
                  <a:pt x="0" y="4736094"/>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81AA6037-07CC-00D3-97B6-8B1059CEE52B}"/>
              </a:ext>
            </a:extLst>
          </p:cNvPr>
          <p:cNvSpPr/>
          <p:nvPr/>
        </p:nvSpPr>
        <p:spPr>
          <a:xfrm>
            <a:off x="0" y="0"/>
            <a:ext cx="9198862" cy="7132320"/>
          </a:xfrm>
          <a:custGeom>
            <a:avLst/>
            <a:gdLst>
              <a:gd name="connsiteX0" fmla="*/ 0 w 9198862"/>
              <a:gd name="connsiteY0" fmla="*/ 0 h 7132320"/>
              <a:gd name="connsiteX1" fmla="*/ 6729983 w 9198862"/>
              <a:gd name="connsiteY1" fmla="*/ 0 h 7132320"/>
              <a:gd name="connsiteX2" fmla="*/ 9198862 w 9198862"/>
              <a:gd name="connsiteY2" fmla="*/ 2468880 h 7132320"/>
              <a:gd name="connsiteX3" fmla="*/ 4535422 w 9198862"/>
              <a:gd name="connsiteY3" fmla="*/ 7132320 h 7132320"/>
              <a:gd name="connsiteX4" fmla="*/ 2162428 w 9198862"/>
              <a:gd name="connsiteY4" fmla="*/ 7132320 h 7132320"/>
              <a:gd name="connsiteX5" fmla="*/ 0 w 9198862"/>
              <a:gd name="connsiteY5" fmla="*/ 4969893 h 713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8862" h="7132320">
                <a:moveTo>
                  <a:pt x="0" y="0"/>
                </a:moveTo>
                <a:lnTo>
                  <a:pt x="6729983" y="0"/>
                </a:lnTo>
                <a:lnTo>
                  <a:pt x="9198862" y="2468880"/>
                </a:lnTo>
                <a:lnTo>
                  <a:pt x="4535422" y="7132320"/>
                </a:lnTo>
                <a:lnTo>
                  <a:pt x="2162428" y="7132320"/>
                </a:lnTo>
                <a:lnTo>
                  <a:pt x="0" y="496989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EE63E0F5-35B4-5D5D-AD1D-39CD61F9EA0B}"/>
              </a:ext>
            </a:extLst>
          </p:cNvPr>
          <p:cNvSpPr>
            <a:spLocks noGrp="1"/>
          </p:cNvSpPr>
          <p:nvPr>
            <p:ph type="sldNum" sz="quarter" idx="12"/>
          </p:nvPr>
        </p:nvSpPr>
        <p:spPr/>
        <p:txBody>
          <a:bodyPr/>
          <a:lstStyle/>
          <a:p>
            <a:fld id="{85980661-90BA-F04A-AD5D-1E7FF08D7391}" type="slidenum">
              <a:rPr lang="en-US" smtClean="0">
                <a:solidFill>
                  <a:schemeClr val="bg1"/>
                </a:solidFill>
              </a:rPr>
              <a:t>21</a:t>
            </a:fld>
            <a:endParaRPr lang="en-US">
              <a:solidFill>
                <a:schemeClr val="bg1"/>
              </a:solidFill>
            </a:endParaRPr>
          </a:p>
        </p:txBody>
      </p:sp>
      <p:pic>
        <p:nvPicPr>
          <p:cNvPr id="7" name="Picture 6" descr="A black and white logo&#10;&#10;Description automatically generated">
            <a:extLst>
              <a:ext uri="{FF2B5EF4-FFF2-40B4-BE49-F238E27FC236}">
                <a16:creationId xmlns:a16="http://schemas.microsoft.com/office/drawing/2014/main" id="{924A6E89-459F-CAD7-FD87-36EBCC306441}"/>
              </a:ext>
            </a:extLst>
          </p:cNvPr>
          <p:cNvPicPr>
            <a:picLocks noChangeAspect="1"/>
          </p:cNvPicPr>
          <p:nvPr/>
        </p:nvPicPr>
        <p:blipFill>
          <a:blip r:embed="rId3"/>
          <a:stretch>
            <a:fillRect/>
          </a:stretch>
        </p:blipFill>
        <p:spPr>
          <a:xfrm>
            <a:off x="1843371" y="4917124"/>
            <a:ext cx="3022600" cy="863600"/>
          </a:xfrm>
          <a:prstGeom prst="rect">
            <a:avLst/>
          </a:prstGeom>
        </p:spPr>
      </p:pic>
      <p:sp>
        <p:nvSpPr>
          <p:cNvPr id="6" name="TextBox 5">
            <a:extLst>
              <a:ext uri="{FF2B5EF4-FFF2-40B4-BE49-F238E27FC236}">
                <a16:creationId xmlns:a16="http://schemas.microsoft.com/office/drawing/2014/main" id="{D53FCA0F-8956-0F5D-8F70-735836452838}"/>
              </a:ext>
            </a:extLst>
          </p:cNvPr>
          <p:cNvSpPr txBox="1"/>
          <p:nvPr/>
        </p:nvSpPr>
        <p:spPr>
          <a:xfrm>
            <a:off x="1726531" y="2167909"/>
            <a:ext cx="5054600" cy="1015663"/>
          </a:xfrm>
          <a:prstGeom prst="rect">
            <a:avLst/>
          </a:prstGeom>
          <a:noFill/>
        </p:spPr>
        <p:txBody>
          <a:bodyPr wrap="square">
            <a:spAutoFit/>
          </a:bodyPr>
          <a:lstStyle/>
          <a:p>
            <a:pPr lvl="0"/>
            <a:r>
              <a:rPr lang="en-US" sz="6000" b="1" kern="100">
                <a:solidFill>
                  <a:schemeClr val="bg1"/>
                </a:solidFill>
                <a:latin typeface="Aptos" panose="020B0004020202020204" pitchFamily="34" charset="0"/>
                <a:ea typeface="Aptos" panose="020B0004020202020204" pitchFamily="34" charset="0"/>
                <a:cs typeface="Times New Roman" panose="02020603050405020304" pitchFamily="18" charset="0"/>
              </a:rPr>
              <a:t>Thank You!</a:t>
            </a:r>
            <a:endParaRPr lang="en-AU" sz="60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11676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0EF37-5187-4431-1B6D-6C5ED814A3A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90A6B52-FB21-0CEF-D3E9-C569645DC026}"/>
              </a:ext>
            </a:extLst>
          </p:cNvPr>
          <p:cNvSpPr/>
          <p:nvPr/>
        </p:nvSpPr>
        <p:spPr>
          <a:xfrm>
            <a:off x="8505825" y="314325"/>
            <a:ext cx="3286125" cy="895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5">
            <a:extLst>
              <a:ext uri="{FF2B5EF4-FFF2-40B4-BE49-F238E27FC236}">
                <a16:creationId xmlns:a16="http://schemas.microsoft.com/office/drawing/2014/main" id="{49A183D6-65EE-987E-87F4-19544C083E05}"/>
              </a:ext>
            </a:extLst>
          </p:cNvPr>
          <p:cNvSpPr>
            <a:spLocks noGrp="1"/>
          </p:cNvSpPr>
          <p:nvPr>
            <p:ph type="title"/>
          </p:nvPr>
        </p:nvSpPr>
        <p:spPr>
          <a:xfrm>
            <a:off x="742950" y="501142"/>
            <a:ext cx="2943226" cy="790716"/>
          </a:xfrm>
        </p:spPr>
        <p:txBody>
          <a:bodyPr>
            <a:normAutofit/>
          </a:bodyPr>
          <a:lstStyle/>
          <a:p>
            <a:pPr>
              <a:lnSpc>
                <a:spcPct val="115000"/>
              </a:lnSpc>
              <a:spcAft>
                <a:spcPts val="800"/>
              </a:spcAft>
            </a:pPr>
            <a:r>
              <a:rPr lang="en-US" kern="100">
                <a:solidFill>
                  <a:schemeClr val="accent1"/>
                </a:solidFill>
                <a:latin typeface="Aptos" panose="020B0004020202020204" pitchFamily="34" charset="0"/>
                <a:ea typeface="Aptos" panose="020B0004020202020204" pitchFamily="34" charset="0"/>
                <a:cs typeface="Times New Roman" panose="02020603050405020304" pitchFamily="18" charset="0"/>
              </a:rPr>
              <a:t>Nominations</a:t>
            </a:r>
            <a:endParaRPr lang="en-AU" sz="3200" kern="10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FC92A85B-7FB2-B079-E1BF-C88CA765AFDC}"/>
              </a:ext>
            </a:extLst>
          </p:cNvPr>
          <p:cNvSpPr txBox="1"/>
          <p:nvPr/>
        </p:nvSpPr>
        <p:spPr>
          <a:xfrm>
            <a:off x="752782" y="1748221"/>
            <a:ext cx="10597120" cy="3816429"/>
          </a:xfrm>
          <a:prstGeom prst="rect">
            <a:avLst/>
          </a:prstGeom>
          <a:noFill/>
          <a:ln w="19050">
            <a:solidFill>
              <a:schemeClr val="accent3"/>
            </a:solidFill>
          </a:ln>
        </p:spPr>
        <p:txBody>
          <a:bodyPr wrap="square" rtlCol="0">
            <a:spAutoFit/>
          </a:bodyPr>
          <a:lstStyle/>
          <a:p>
            <a:r>
              <a:rPr lang="en-AU" sz="2000" dirty="0">
                <a:latin typeface="Aptos" panose="020B0004020202020204" pitchFamily="34" charset="0"/>
              </a:rPr>
              <a:t>To stand for election as a councillor, or a mayor or president elected by the people of a local government district, you must, at both the close of enrolments and the time of nomination:</a:t>
            </a:r>
          </a:p>
          <a:p>
            <a:endParaRPr lang="en-AU" sz="2000" dirty="0">
              <a:latin typeface="Aptos" panose="020B0004020202020204" pitchFamily="34" charset="0"/>
            </a:endParaRPr>
          </a:p>
          <a:p>
            <a:pPr marL="285750" lvl="0" indent="-285750">
              <a:buFont typeface="Arial" panose="020B0604020202020204" pitchFamily="34" charset="0"/>
              <a:buChar char="•"/>
            </a:pPr>
            <a:r>
              <a:rPr lang="en-AU" sz="2000" dirty="0">
                <a:latin typeface="Aptos" panose="020B0004020202020204" pitchFamily="34" charset="0"/>
              </a:rPr>
              <a:t>be 18 years of age or older</a:t>
            </a:r>
          </a:p>
          <a:p>
            <a:pPr marL="285750" lvl="0" indent="-285750">
              <a:buFont typeface="Arial" panose="020B0604020202020204" pitchFamily="34" charset="0"/>
              <a:buChar char="•"/>
            </a:pPr>
            <a:r>
              <a:rPr lang="en-AU" sz="2000" dirty="0">
                <a:latin typeface="Aptos" panose="020B0004020202020204" pitchFamily="34" charset="0"/>
              </a:rPr>
              <a:t>be an elector of the district  </a:t>
            </a:r>
          </a:p>
          <a:p>
            <a:pPr marL="285750" lvl="0" indent="-285750">
              <a:buFont typeface="Arial" panose="020B0604020202020204" pitchFamily="34" charset="0"/>
              <a:buChar char="•"/>
            </a:pPr>
            <a:r>
              <a:rPr lang="en-AU" sz="2000" dirty="0">
                <a:latin typeface="Aptos" panose="020B0004020202020204" pitchFamily="34" charset="0"/>
              </a:rPr>
              <a:t>not be a member of State or Federal Parliament </a:t>
            </a:r>
          </a:p>
          <a:p>
            <a:pPr marL="285750" lvl="0" indent="-285750">
              <a:buFont typeface="Arial" panose="020B0604020202020204" pitchFamily="34" charset="0"/>
              <a:buChar char="•"/>
            </a:pPr>
            <a:r>
              <a:rPr lang="en-AU" sz="2000" dirty="0">
                <a:latin typeface="Aptos" panose="020B0004020202020204" pitchFamily="34" charset="0"/>
              </a:rPr>
              <a:t>not be bankrupt or a person whose affairs are under insolvency laws </a:t>
            </a:r>
          </a:p>
          <a:p>
            <a:pPr marL="285750" lvl="0" indent="-285750">
              <a:buFont typeface="Arial" panose="020B0604020202020204" pitchFamily="34" charset="0"/>
              <a:buChar char="•"/>
            </a:pPr>
            <a:r>
              <a:rPr lang="en-AU" sz="2000" dirty="0">
                <a:latin typeface="Aptos" panose="020B0004020202020204" pitchFamily="34" charset="0"/>
              </a:rPr>
              <a:t>not be serving a prison sentence for a crime</a:t>
            </a:r>
          </a:p>
          <a:p>
            <a:pPr marL="285750" lvl="0" indent="-285750">
              <a:buFont typeface="Arial" panose="020B0604020202020204" pitchFamily="34" charset="0"/>
              <a:buChar char="•"/>
            </a:pPr>
            <a:r>
              <a:rPr lang="en-AU" sz="2000" dirty="0">
                <a:latin typeface="Aptos" panose="020B0004020202020204" pitchFamily="34" charset="0"/>
              </a:rPr>
              <a:t>not have been convicted of a serious local government offence within the last 5 years (unless the court has waived the disqualification)</a:t>
            </a:r>
          </a:p>
          <a:p>
            <a:pPr lvl="0"/>
            <a:endParaRPr lang="en-AU" altLang="en-US" sz="2400" dirty="0">
              <a:latin typeface="Aptos" panose="020B0004020202020204" pitchFamily="34" charset="0"/>
            </a:endParaRPr>
          </a:p>
          <a:p>
            <a:pPr marL="0" lvl="1" indent="-201613">
              <a:buFont typeface="Arial" panose="020B0604020202020204" pitchFamily="34" charset="0"/>
              <a:buChar char="•"/>
            </a:pPr>
            <a:endParaRPr lang="en-AU" altLang="en-US" dirty="0">
              <a:latin typeface="Aptos" panose="020B0004020202020204" pitchFamily="34" charset="0"/>
            </a:endParaRPr>
          </a:p>
        </p:txBody>
      </p:sp>
      <p:sp>
        <p:nvSpPr>
          <p:cNvPr id="23" name="TextBox 22">
            <a:extLst>
              <a:ext uri="{FF2B5EF4-FFF2-40B4-BE49-F238E27FC236}">
                <a16:creationId xmlns:a16="http://schemas.microsoft.com/office/drawing/2014/main" id="{25E7623B-D24E-3E7B-F949-37033728B865}"/>
              </a:ext>
            </a:extLst>
          </p:cNvPr>
          <p:cNvSpPr txBox="1"/>
          <p:nvPr/>
        </p:nvSpPr>
        <p:spPr>
          <a:xfrm>
            <a:off x="732720" y="1119634"/>
            <a:ext cx="10617182" cy="523220"/>
          </a:xfrm>
          <a:prstGeom prst="rect">
            <a:avLst/>
          </a:prstGeom>
          <a:solidFill>
            <a:schemeClr val="accent3"/>
          </a:solidFill>
        </p:spPr>
        <p:txBody>
          <a:bodyPr wrap="square" rtlCol="0">
            <a:spAutoFit/>
          </a:bodyPr>
          <a:lstStyle/>
          <a:p>
            <a:pPr algn="ctr"/>
            <a:endParaRPr lang="en-AU" sz="400" b="1" dirty="0">
              <a:solidFill>
                <a:schemeClr val="bg1"/>
              </a:solidFill>
              <a:latin typeface="Aptos" panose="020B0004020202020204" pitchFamily="34" charset="0"/>
            </a:endParaRPr>
          </a:p>
          <a:p>
            <a:pPr algn="ctr"/>
            <a:r>
              <a:rPr lang="en-AU" sz="2400" b="1" dirty="0">
                <a:solidFill>
                  <a:schemeClr val="bg1"/>
                </a:solidFill>
                <a:latin typeface="Aptos" panose="020B0004020202020204" pitchFamily="34" charset="0"/>
              </a:rPr>
              <a:t>Are you eligible to nominate for council/mayor or president</a:t>
            </a:r>
          </a:p>
        </p:txBody>
      </p:sp>
    </p:spTree>
    <p:extLst>
      <p:ext uri="{BB962C8B-B14F-4D97-AF65-F5344CB8AC3E}">
        <p14:creationId xmlns:p14="http://schemas.microsoft.com/office/powerpoint/2010/main" val="1457823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7C6BD-8A0A-BCC3-0EF1-3EBDE109946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0183D2E-FD1B-9A75-08CD-6865E3F458E1}"/>
              </a:ext>
            </a:extLst>
          </p:cNvPr>
          <p:cNvSpPr/>
          <p:nvPr/>
        </p:nvSpPr>
        <p:spPr>
          <a:xfrm>
            <a:off x="8505825" y="314325"/>
            <a:ext cx="3286125" cy="895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5">
            <a:extLst>
              <a:ext uri="{FF2B5EF4-FFF2-40B4-BE49-F238E27FC236}">
                <a16:creationId xmlns:a16="http://schemas.microsoft.com/office/drawing/2014/main" id="{FFD2E515-00F2-4430-0AFE-FF183298415B}"/>
              </a:ext>
            </a:extLst>
          </p:cNvPr>
          <p:cNvSpPr>
            <a:spLocks noGrp="1"/>
          </p:cNvSpPr>
          <p:nvPr>
            <p:ph type="title"/>
          </p:nvPr>
        </p:nvSpPr>
        <p:spPr>
          <a:xfrm>
            <a:off x="742950" y="501142"/>
            <a:ext cx="2943226" cy="790716"/>
          </a:xfrm>
        </p:spPr>
        <p:txBody>
          <a:bodyPr>
            <a:normAutofit/>
          </a:bodyPr>
          <a:lstStyle/>
          <a:p>
            <a:pPr>
              <a:lnSpc>
                <a:spcPct val="115000"/>
              </a:lnSpc>
              <a:spcAft>
                <a:spcPts val="800"/>
              </a:spcAft>
            </a:pPr>
            <a:r>
              <a:rPr lang="en-US" kern="100">
                <a:solidFill>
                  <a:schemeClr val="accent1"/>
                </a:solidFill>
                <a:latin typeface="Aptos" panose="020B0004020202020204" pitchFamily="34" charset="0"/>
                <a:ea typeface="Aptos" panose="020B0004020202020204" pitchFamily="34" charset="0"/>
                <a:cs typeface="Times New Roman" panose="02020603050405020304" pitchFamily="18" charset="0"/>
              </a:rPr>
              <a:t>Nominations</a:t>
            </a:r>
            <a:endParaRPr lang="en-AU" sz="3200" kern="10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C2CB3AF6-B9FA-F749-CD63-DC26C929141B}"/>
              </a:ext>
            </a:extLst>
          </p:cNvPr>
          <p:cNvSpPr txBox="1"/>
          <p:nvPr/>
        </p:nvSpPr>
        <p:spPr>
          <a:xfrm>
            <a:off x="742950" y="1896582"/>
            <a:ext cx="10632099" cy="4447371"/>
          </a:xfrm>
          <a:prstGeom prst="rect">
            <a:avLst/>
          </a:prstGeom>
          <a:noFill/>
          <a:ln w="19050">
            <a:solidFill>
              <a:schemeClr val="accent3"/>
            </a:solidFill>
          </a:ln>
        </p:spPr>
        <p:txBody>
          <a:bodyPr wrap="square" lIns="91440" tIns="45720" rIns="91440" bIns="45720" rtlCol="0" anchor="t">
            <a:spAutoFit/>
          </a:bodyPr>
          <a:lstStyle/>
          <a:p>
            <a:pPr marL="285750" indent="-285750">
              <a:buFont typeface="Arial" panose="020B0604020202020204" pitchFamily="34" charset="0"/>
              <a:buChar char="•"/>
            </a:pPr>
            <a:endParaRPr lang="en-AU" sz="1700" dirty="0">
              <a:latin typeface="Aptos" panose="020B0004020202020204" pitchFamily="34" charset="0"/>
            </a:endParaRPr>
          </a:p>
          <a:p>
            <a:pPr marL="285750" lvl="0" indent="-285750">
              <a:buFont typeface="Arial" panose="020B0604020202020204" pitchFamily="34" charset="0"/>
              <a:buChar char="•"/>
            </a:pPr>
            <a:r>
              <a:rPr lang="en-AU" sz="2000" dirty="0">
                <a:latin typeface="Aptos" panose="020B0004020202020204" pitchFamily="34" charset="0"/>
              </a:rPr>
              <a:t>not have been convicted of an offence for which the indictable penalty was or included imprisonment for life, or imprisonment for more than 5 years</a:t>
            </a:r>
          </a:p>
          <a:p>
            <a:pPr marL="285750" lvl="0" indent="-285750">
              <a:buFont typeface="Arial" panose="020B0604020202020204" pitchFamily="34" charset="0"/>
              <a:buChar char="•"/>
            </a:pPr>
            <a:r>
              <a:rPr lang="en-AU" sz="2000" dirty="0">
                <a:latin typeface="Aptos" panose="020B0004020202020204" pitchFamily="34" charset="0"/>
              </a:rPr>
              <a:t>not be a member of another council</a:t>
            </a:r>
          </a:p>
          <a:p>
            <a:pPr marL="285750" lvl="0" indent="-285750">
              <a:buFont typeface="Arial" panose="020B0604020202020204" pitchFamily="34" charset="0"/>
              <a:buChar char="•"/>
            </a:pPr>
            <a:r>
              <a:rPr lang="en-AU" sz="2000" dirty="0">
                <a:latin typeface="Aptos" panose="020B0004020202020204" pitchFamily="34" charset="0"/>
              </a:rPr>
              <a:t>not be subject to a court order disqualifying you from being a council member because you have misapplied local government funds or property</a:t>
            </a:r>
          </a:p>
          <a:p>
            <a:pPr marL="285750" lvl="0" indent="-285750">
              <a:buFont typeface="Arial" panose="020B0604020202020204" pitchFamily="34" charset="0"/>
              <a:buChar char="•"/>
            </a:pPr>
            <a:r>
              <a:rPr lang="en-AU" sz="2000" dirty="0">
                <a:latin typeface="Aptos" panose="020B0004020202020204" pitchFamily="34" charset="0"/>
              </a:rPr>
              <a:t>not be on the local electoral roll as the nominee of a body corporate (unless you would also be eligible for enrolment on other grounds)</a:t>
            </a:r>
          </a:p>
          <a:p>
            <a:pPr marL="285750" lvl="0" indent="-285750">
              <a:buFont typeface="Arial" panose="020B0604020202020204" pitchFamily="34" charset="0"/>
              <a:buChar char="•"/>
            </a:pPr>
            <a:r>
              <a:rPr lang="en-AU" sz="2000" dirty="0">
                <a:latin typeface="Aptos" panose="020B0004020202020204" pitchFamily="34" charset="0"/>
              </a:rPr>
              <a:t>not be currently disqualified by the State Administrative Tribunal from holding office.</a:t>
            </a:r>
          </a:p>
          <a:p>
            <a:pPr lvl="0"/>
            <a:endParaRPr lang="en-AU" sz="2000" dirty="0">
              <a:latin typeface="Aptos" panose="020B0004020202020204" pitchFamily="34" charset="0"/>
            </a:endParaRPr>
          </a:p>
          <a:p>
            <a:r>
              <a:rPr lang="en-AU" sz="2000" dirty="0">
                <a:latin typeface="Aptos" panose="020B0004020202020204" pitchFamily="34" charset="0"/>
              </a:rPr>
              <a:t>You must also, at the time of nomination, have completed the </a:t>
            </a:r>
            <a:r>
              <a:rPr lang="en-AU" sz="2000" u="sng" dirty="0">
                <a:latin typeface="Aptos" panose="020B0004020202020204" pitchFamily="34" charset="0"/>
                <a:hlinkClick r:id="rId3" tooltip="https://www.dlgsc.wa.gov.au/local-government/local-governments/council-elections/induction-for-prospective-candidates"/>
              </a:rPr>
              <a:t>mandatory Local Government Candidate Induction</a:t>
            </a:r>
            <a:r>
              <a:rPr lang="en-AU" sz="2000" dirty="0">
                <a:latin typeface="Aptos" panose="020B0004020202020204" pitchFamily="34" charset="0"/>
              </a:rPr>
              <a:t> available on the Department's website.</a:t>
            </a:r>
          </a:p>
          <a:p>
            <a:pPr lvl="0"/>
            <a:endParaRPr lang="en-AU" dirty="0"/>
          </a:p>
          <a:p>
            <a:pPr lvl="0"/>
            <a:endParaRPr lang="en-AU" altLang="en-US" sz="2800" dirty="0">
              <a:latin typeface="Aptos" panose="020B0004020202020204" pitchFamily="34" charset="0"/>
            </a:endParaRPr>
          </a:p>
        </p:txBody>
      </p:sp>
      <p:sp>
        <p:nvSpPr>
          <p:cNvPr id="24" name="TextBox 23">
            <a:extLst>
              <a:ext uri="{FF2B5EF4-FFF2-40B4-BE49-F238E27FC236}">
                <a16:creationId xmlns:a16="http://schemas.microsoft.com/office/drawing/2014/main" id="{9C80542B-F2D4-6C89-7DAC-109007670346}"/>
              </a:ext>
            </a:extLst>
          </p:cNvPr>
          <p:cNvSpPr txBox="1"/>
          <p:nvPr/>
        </p:nvSpPr>
        <p:spPr>
          <a:xfrm>
            <a:off x="742950" y="1233949"/>
            <a:ext cx="10652159" cy="523220"/>
          </a:xfrm>
          <a:prstGeom prst="rect">
            <a:avLst/>
          </a:prstGeom>
          <a:solidFill>
            <a:schemeClr val="accent3"/>
          </a:solidFill>
        </p:spPr>
        <p:txBody>
          <a:bodyPr wrap="square" rtlCol="0">
            <a:spAutoFit/>
          </a:bodyPr>
          <a:lstStyle/>
          <a:p>
            <a:pPr algn="ctr"/>
            <a:endParaRPr lang="en-AU" sz="400" b="1" dirty="0">
              <a:solidFill>
                <a:schemeClr val="bg1"/>
              </a:solidFill>
              <a:latin typeface="Aptos" panose="020B0004020202020204" pitchFamily="34" charset="0"/>
            </a:endParaRPr>
          </a:p>
          <a:p>
            <a:pPr algn="ctr"/>
            <a:r>
              <a:rPr lang="en-AU" sz="2000" b="1" dirty="0">
                <a:solidFill>
                  <a:schemeClr val="bg1"/>
                </a:solidFill>
                <a:latin typeface="Aptos" panose="020B0004020202020204" pitchFamily="34" charset="0"/>
              </a:rPr>
              <a:t>Are you eligible to nominate for council/mayor or president – Part 2</a:t>
            </a:r>
          </a:p>
          <a:p>
            <a:pPr algn="ctr"/>
            <a:endParaRPr lang="en-AU" sz="400" b="1" dirty="0">
              <a:solidFill>
                <a:schemeClr val="bg1"/>
              </a:solidFill>
              <a:latin typeface="Aptos" panose="020B0004020202020204" pitchFamily="34" charset="0"/>
            </a:endParaRPr>
          </a:p>
        </p:txBody>
      </p:sp>
    </p:spTree>
    <p:extLst>
      <p:ext uri="{BB962C8B-B14F-4D97-AF65-F5344CB8AC3E}">
        <p14:creationId xmlns:p14="http://schemas.microsoft.com/office/powerpoint/2010/main" val="1743004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30732-BB35-1277-5B2E-3EB5EE122D05}"/>
              </a:ext>
            </a:extLst>
          </p:cNvPr>
          <p:cNvSpPr>
            <a:spLocks noGrp="1"/>
          </p:cNvSpPr>
          <p:nvPr>
            <p:ph type="title"/>
          </p:nvPr>
        </p:nvSpPr>
        <p:spPr>
          <a:xfrm>
            <a:off x="838200" y="559213"/>
            <a:ext cx="8129290" cy="790716"/>
          </a:xfrm>
        </p:spPr>
        <p:txBody>
          <a:bodyPr/>
          <a:lstStyle/>
          <a:p>
            <a:pPr algn="ctr"/>
            <a:r>
              <a:rPr lang="en-AU" dirty="0">
                <a:solidFill>
                  <a:schemeClr val="accent1">
                    <a:lumMod val="75000"/>
                  </a:schemeClr>
                </a:solidFill>
              </a:rPr>
              <a:t>Eligible to be an elector</a:t>
            </a:r>
          </a:p>
        </p:txBody>
      </p:sp>
      <p:sp>
        <p:nvSpPr>
          <p:cNvPr id="3" name="Content Placeholder 2">
            <a:extLst>
              <a:ext uri="{FF2B5EF4-FFF2-40B4-BE49-F238E27FC236}">
                <a16:creationId xmlns:a16="http://schemas.microsoft.com/office/drawing/2014/main" id="{70816E13-ED88-7166-DA60-EEEBFE5BBE56}"/>
              </a:ext>
            </a:extLst>
          </p:cNvPr>
          <p:cNvSpPr>
            <a:spLocks noGrp="1"/>
          </p:cNvSpPr>
          <p:nvPr>
            <p:ph idx="1"/>
          </p:nvPr>
        </p:nvSpPr>
        <p:spPr/>
        <p:txBody>
          <a:bodyPr/>
          <a:lstStyle/>
          <a:p>
            <a:pPr marL="0" indent="0">
              <a:buNone/>
            </a:pPr>
            <a:r>
              <a:rPr lang="en-AU" dirty="0"/>
              <a:t> </a:t>
            </a:r>
          </a:p>
          <a:p>
            <a:pPr marL="0" indent="0">
              <a:buNone/>
            </a:pPr>
            <a:r>
              <a:rPr lang="en-AU" sz="2000" dirty="0">
                <a:latin typeface="Aptos" panose="020B0004020202020204" pitchFamily="34" charset="0"/>
              </a:rPr>
              <a:t>To be an eligible elector you must, at both close of enrolments and the time of nomination:</a:t>
            </a:r>
          </a:p>
          <a:p>
            <a:pPr fontAlgn="ctr"/>
            <a:r>
              <a:rPr lang="en-AU" sz="2000" dirty="0">
                <a:latin typeface="Aptos" panose="020B0004020202020204" pitchFamily="34" charset="0"/>
              </a:rPr>
              <a:t> be enrolled as an elector of the district at the close of enrolments or  </a:t>
            </a:r>
          </a:p>
          <a:p>
            <a:r>
              <a:rPr lang="en-AU" sz="2000" dirty="0">
                <a:latin typeface="Aptos" panose="020B0004020202020204" pitchFamily="34" charset="0"/>
              </a:rPr>
              <a:t> have made a successful eligibility claim with the Local Government </a:t>
            </a:r>
          </a:p>
          <a:p>
            <a:pPr lvl="1"/>
            <a:endParaRPr lang="en-AU" dirty="0"/>
          </a:p>
        </p:txBody>
      </p:sp>
      <p:sp>
        <p:nvSpPr>
          <p:cNvPr id="4" name="Slide Number Placeholder 3">
            <a:extLst>
              <a:ext uri="{FF2B5EF4-FFF2-40B4-BE49-F238E27FC236}">
                <a16:creationId xmlns:a16="http://schemas.microsoft.com/office/drawing/2014/main" id="{412380DB-1B12-1ED2-9F7E-AB3212D35222}"/>
              </a:ext>
            </a:extLst>
          </p:cNvPr>
          <p:cNvSpPr>
            <a:spLocks noGrp="1"/>
          </p:cNvSpPr>
          <p:nvPr>
            <p:ph type="sldNum" sz="quarter" idx="12"/>
          </p:nvPr>
        </p:nvSpPr>
        <p:spPr/>
        <p:txBody>
          <a:bodyPr/>
          <a:lstStyle/>
          <a:p>
            <a:fld id="{85980661-90BA-F04A-AD5D-1E7FF08D7391}" type="slidenum">
              <a:rPr lang="en-US" smtClean="0"/>
              <a:t>5</a:t>
            </a:fld>
            <a:endParaRPr lang="en-US"/>
          </a:p>
        </p:txBody>
      </p:sp>
    </p:spTree>
    <p:extLst>
      <p:ext uri="{BB962C8B-B14F-4D97-AF65-F5344CB8AC3E}">
        <p14:creationId xmlns:p14="http://schemas.microsoft.com/office/powerpoint/2010/main" val="2275551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7FCC0-8E02-F198-DC1A-604612BDE9F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0183640-1B9D-ADB5-0E51-4BA5A5D88CB8}"/>
              </a:ext>
            </a:extLst>
          </p:cNvPr>
          <p:cNvSpPr>
            <a:spLocks noGrp="1"/>
          </p:cNvSpPr>
          <p:nvPr>
            <p:ph type="title"/>
          </p:nvPr>
        </p:nvSpPr>
        <p:spPr>
          <a:xfrm>
            <a:off x="838200" y="444544"/>
            <a:ext cx="4741579" cy="790716"/>
          </a:xfrm>
        </p:spPr>
        <p:txBody>
          <a:bodyPr>
            <a:noAutofit/>
          </a:bodyPr>
          <a:lstStyle/>
          <a:p>
            <a:pPr>
              <a:lnSpc>
                <a:spcPct val="115000"/>
              </a:lnSpc>
              <a:spcAft>
                <a:spcPts val="800"/>
              </a:spcAft>
            </a:pPr>
            <a:r>
              <a:rPr lang="en-US" kern="100">
                <a:solidFill>
                  <a:schemeClr val="accent1"/>
                </a:solidFill>
                <a:latin typeface="Aptos" panose="020B0004020202020204" pitchFamily="34" charset="0"/>
                <a:ea typeface="Aptos" panose="020B0004020202020204" pitchFamily="34" charset="0"/>
                <a:cs typeface="Times New Roman" panose="02020603050405020304" pitchFamily="18" charset="0"/>
              </a:rPr>
              <a:t>An effective nomination</a:t>
            </a:r>
            <a:endParaRPr lang="en-AU" kern="10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251E9BA2-2541-8116-36A0-5D4245BD6466}"/>
              </a:ext>
            </a:extLst>
          </p:cNvPr>
          <p:cNvSpPr/>
          <p:nvPr/>
        </p:nvSpPr>
        <p:spPr>
          <a:xfrm>
            <a:off x="1312579" y="1819070"/>
            <a:ext cx="792000" cy="792000"/>
          </a:xfrm>
          <a:prstGeom prst="ellipse">
            <a:avLst/>
          </a:prstGeom>
          <a:solidFill>
            <a:schemeClr val="accent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A3A453FC-BB9A-82D0-4502-74EC863E7747}"/>
              </a:ext>
            </a:extLst>
          </p:cNvPr>
          <p:cNvSpPr txBox="1"/>
          <p:nvPr/>
        </p:nvSpPr>
        <p:spPr>
          <a:xfrm>
            <a:off x="764361" y="2799226"/>
            <a:ext cx="2015210" cy="2163669"/>
          </a:xfrm>
          <a:prstGeom prst="rect">
            <a:avLst/>
          </a:prstGeom>
          <a:noFill/>
        </p:spPr>
        <p:txBody>
          <a:bodyPr wrap="square">
            <a:spAutoFit/>
          </a:bodyPr>
          <a:lstStyle/>
          <a:p>
            <a:pPr marL="0" indent="0" algn="ctr">
              <a:lnSpc>
                <a:spcPct val="110000"/>
              </a:lnSpc>
              <a:spcAft>
                <a:spcPts val="600"/>
              </a:spcAft>
              <a:buNone/>
            </a:pPr>
            <a:r>
              <a:rPr lang="en-GB" sz="1600" b="1">
                <a:solidFill>
                  <a:schemeClr val="accent3"/>
                </a:solidFill>
                <a:latin typeface="Aptos" panose="020B0004020202020204" pitchFamily="34" charset="0"/>
                <a:ea typeface="Yu Mincho" panose="02020400000000000000" pitchFamily="18" charset="-128"/>
              </a:rPr>
              <a:t>Completed form</a:t>
            </a:r>
          </a:p>
          <a:p>
            <a:pPr algn="ctr">
              <a:spcAft>
                <a:spcPts val="600"/>
              </a:spcAft>
            </a:pPr>
            <a:r>
              <a:rPr lang="en-AU" altLang="en-US" sz="1600">
                <a:latin typeface="Aptos" panose="020B0004020202020204" pitchFamily="34" charset="0"/>
              </a:rPr>
              <a:t>Completed and signed nomination form </a:t>
            </a:r>
            <a:r>
              <a:rPr lang="en-AU" altLang="en-US" sz="1600" i="1">
                <a:latin typeface="Aptos" panose="020B0004020202020204" pitchFamily="34" charset="0"/>
              </a:rPr>
              <a:t>(including reference number &amp; date of completion of the on-line candidate induction)</a:t>
            </a:r>
            <a:endParaRPr lang="en-GB" sz="1600" i="1">
              <a:effectLst/>
              <a:latin typeface="Aptos" panose="020B0004020202020204" pitchFamily="34" charset="0"/>
              <a:ea typeface="Yu Mincho" panose="02020400000000000000" pitchFamily="18" charset="-128"/>
            </a:endParaRPr>
          </a:p>
        </p:txBody>
      </p:sp>
      <p:sp>
        <p:nvSpPr>
          <p:cNvPr id="21" name="Oval 20">
            <a:extLst>
              <a:ext uri="{FF2B5EF4-FFF2-40B4-BE49-F238E27FC236}">
                <a16:creationId xmlns:a16="http://schemas.microsoft.com/office/drawing/2014/main" id="{DC1AB589-AC71-C759-DA6D-9F18C11EC5E7}"/>
              </a:ext>
            </a:extLst>
          </p:cNvPr>
          <p:cNvSpPr/>
          <p:nvPr/>
        </p:nvSpPr>
        <p:spPr>
          <a:xfrm>
            <a:off x="1259027" y="1765518"/>
            <a:ext cx="900000" cy="900000"/>
          </a:xfrm>
          <a:prstGeom prst="ellipse">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a:extLst>
              <a:ext uri="{FF2B5EF4-FFF2-40B4-BE49-F238E27FC236}">
                <a16:creationId xmlns:a16="http://schemas.microsoft.com/office/drawing/2014/main" id="{020847D3-B09C-6686-E139-B022658F5388}"/>
              </a:ext>
            </a:extLst>
          </p:cNvPr>
          <p:cNvSpPr txBox="1"/>
          <p:nvPr/>
        </p:nvSpPr>
        <p:spPr>
          <a:xfrm>
            <a:off x="2889429" y="2808191"/>
            <a:ext cx="2015210" cy="970971"/>
          </a:xfrm>
          <a:prstGeom prst="rect">
            <a:avLst/>
          </a:prstGeom>
          <a:noFill/>
        </p:spPr>
        <p:txBody>
          <a:bodyPr wrap="square">
            <a:spAutoFit/>
          </a:bodyPr>
          <a:lstStyle/>
          <a:p>
            <a:pPr marL="88900" algn="ctr">
              <a:lnSpc>
                <a:spcPct val="110000"/>
              </a:lnSpc>
              <a:spcAft>
                <a:spcPts val="600"/>
              </a:spcAft>
              <a:buNone/>
            </a:pPr>
            <a:r>
              <a:rPr lang="en-GB" sz="1600" b="1">
                <a:solidFill>
                  <a:schemeClr val="accent3"/>
                </a:solidFill>
                <a:latin typeface="Aptos" panose="020B0004020202020204" pitchFamily="34" charset="0"/>
                <a:ea typeface="Yu Mincho" panose="02020400000000000000" pitchFamily="18" charset="-128"/>
              </a:rPr>
              <a:t>Candidate profile</a:t>
            </a:r>
          </a:p>
          <a:p>
            <a:pPr marL="88900" algn="ctr">
              <a:lnSpc>
                <a:spcPct val="110000"/>
              </a:lnSpc>
              <a:spcAft>
                <a:spcPts val="600"/>
              </a:spcAft>
              <a:buNone/>
            </a:pPr>
            <a:r>
              <a:rPr lang="en-AU" altLang="en-US" sz="1600">
                <a:latin typeface="Aptos" panose="020B0004020202020204" pitchFamily="34" charset="0"/>
              </a:rPr>
              <a:t>Completed Candidate profile</a:t>
            </a:r>
          </a:p>
        </p:txBody>
      </p:sp>
      <p:sp>
        <p:nvSpPr>
          <p:cNvPr id="28" name="TextBox 27">
            <a:extLst>
              <a:ext uri="{FF2B5EF4-FFF2-40B4-BE49-F238E27FC236}">
                <a16:creationId xmlns:a16="http://schemas.microsoft.com/office/drawing/2014/main" id="{9F19A070-6C3C-48D7-65E1-9CD821F9693A}"/>
              </a:ext>
            </a:extLst>
          </p:cNvPr>
          <p:cNvSpPr txBox="1"/>
          <p:nvPr/>
        </p:nvSpPr>
        <p:spPr>
          <a:xfrm>
            <a:off x="5014497" y="2808191"/>
            <a:ext cx="2015210" cy="1671227"/>
          </a:xfrm>
          <a:prstGeom prst="rect">
            <a:avLst/>
          </a:prstGeom>
          <a:noFill/>
        </p:spPr>
        <p:txBody>
          <a:bodyPr wrap="square">
            <a:spAutoFit/>
          </a:bodyPr>
          <a:lstStyle/>
          <a:p>
            <a:pPr marL="88900" algn="ctr">
              <a:lnSpc>
                <a:spcPct val="110000"/>
              </a:lnSpc>
              <a:spcAft>
                <a:spcPts val="600"/>
              </a:spcAft>
              <a:buNone/>
            </a:pPr>
            <a:r>
              <a:rPr lang="en-GB" sz="1600" b="1">
                <a:solidFill>
                  <a:schemeClr val="accent3"/>
                </a:solidFill>
                <a:latin typeface="Aptos" panose="020B0004020202020204" pitchFamily="34" charset="0"/>
                <a:ea typeface="Yu Mincho" panose="02020400000000000000" pitchFamily="18" charset="-128"/>
              </a:rPr>
              <a:t>Cash deposit</a:t>
            </a:r>
          </a:p>
          <a:p>
            <a:pPr marL="0" lvl="1" algn="ctr"/>
            <a:r>
              <a:rPr lang="en-AU" altLang="en-US" sz="1600">
                <a:latin typeface="Aptos" panose="020B0004020202020204" pitchFamily="34" charset="0"/>
              </a:rPr>
              <a:t>Deposit $100 cash. Must be received by local government before the close of nominations</a:t>
            </a:r>
          </a:p>
        </p:txBody>
      </p:sp>
      <p:sp>
        <p:nvSpPr>
          <p:cNvPr id="29" name="TextBox 28">
            <a:extLst>
              <a:ext uri="{FF2B5EF4-FFF2-40B4-BE49-F238E27FC236}">
                <a16:creationId xmlns:a16="http://schemas.microsoft.com/office/drawing/2014/main" id="{C8DF0C12-1C65-C058-2F20-E7EA9FFD16A5}"/>
              </a:ext>
            </a:extLst>
          </p:cNvPr>
          <p:cNvSpPr txBox="1"/>
          <p:nvPr/>
        </p:nvSpPr>
        <p:spPr>
          <a:xfrm>
            <a:off x="7177708" y="2808191"/>
            <a:ext cx="2145583" cy="1917448"/>
          </a:xfrm>
          <a:prstGeom prst="rect">
            <a:avLst/>
          </a:prstGeom>
          <a:noFill/>
        </p:spPr>
        <p:txBody>
          <a:bodyPr wrap="square">
            <a:spAutoFit/>
          </a:bodyPr>
          <a:lstStyle/>
          <a:p>
            <a:pPr marL="88900" algn="ctr">
              <a:lnSpc>
                <a:spcPct val="110000"/>
              </a:lnSpc>
              <a:spcAft>
                <a:spcPts val="600"/>
              </a:spcAft>
              <a:buNone/>
            </a:pPr>
            <a:r>
              <a:rPr lang="en-GB" sz="1600" b="1">
                <a:solidFill>
                  <a:schemeClr val="accent3"/>
                </a:solidFill>
                <a:latin typeface="Aptos" panose="020B0004020202020204" pitchFamily="34" charset="0"/>
                <a:ea typeface="Yu Mincho" panose="02020400000000000000" pitchFamily="18" charset="-128"/>
              </a:rPr>
              <a:t>Written statement</a:t>
            </a:r>
          </a:p>
          <a:p>
            <a:pPr marL="0" lvl="1" algn="ctr"/>
            <a:r>
              <a:rPr lang="en-AU" altLang="en-US" sz="1600">
                <a:latin typeface="Aptos" panose="020B0004020202020204" pitchFamily="34" charset="0"/>
              </a:rPr>
              <a:t>Additional written statement containing information that the candidate considers relevant to their candidature </a:t>
            </a:r>
            <a:r>
              <a:rPr lang="en-AU" altLang="en-US" sz="1600" i="1">
                <a:latin typeface="Aptos" panose="020B0004020202020204" pitchFamily="34" charset="0"/>
              </a:rPr>
              <a:t>(optional)</a:t>
            </a:r>
          </a:p>
        </p:txBody>
      </p:sp>
      <p:sp>
        <p:nvSpPr>
          <p:cNvPr id="30" name="TextBox 29">
            <a:extLst>
              <a:ext uri="{FF2B5EF4-FFF2-40B4-BE49-F238E27FC236}">
                <a16:creationId xmlns:a16="http://schemas.microsoft.com/office/drawing/2014/main" id="{C0074701-42E8-6399-7482-79D99AD0784D}"/>
              </a:ext>
            </a:extLst>
          </p:cNvPr>
          <p:cNvSpPr txBox="1"/>
          <p:nvPr/>
        </p:nvSpPr>
        <p:spPr>
          <a:xfrm>
            <a:off x="9255661" y="2808191"/>
            <a:ext cx="2246056" cy="1425005"/>
          </a:xfrm>
          <a:prstGeom prst="rect">
            <a:avLst/>
          </a:prstGeom>
          <a:noFill/>
        </p:spPr>
        <p:txBody>
          <a:bodyPr wrap="square">
            <a:spAutoFit/>
          </a:bodyPr>
          <a:lstStyle/>
          <a:p>
            <a:pPr marL="88900" algn="ctr">
              <a:lnSpc>
                <a:spcPct val="110000"/>
              </a:lnSpc>
              <a:spcAft>
                <a:spcPts val="600"/>
              </a:spcAft>
              <a:buNone/>
            </a:pPr>
            <a:r>
              <a:rPr lang="en-GB" sz="1600" b="1">
                <a:solidFill>
                  <a:schemeClr val="accent3"/>
                </a:solidFill>
                <a:latin typeface="Aptos" panose="020B0004020202020204" pitchFamily="34" charset="0"/>
                <a:ea typeface="Yu Mincho" panose="02020400000000000000" pitchFamily="18" charset="-128"/>
              </a:rPr>
              <a:t>Nomination received</a:t>
            </a:r>
          </a:p>
          <a:p>
            <a:pPr marL="0" lvl="1" algn="ctr"/>
            <a:r>
              <a:rPr lang="en-AU" altLang="en-US" sz="1600">
                <a:latin typeface="Aptos" panose="020B0004020202020204" pitchFamily="34" charset="0"/>
              </a:rPr>
              <a:t>Received by the Returning Officer before the close of nominations</a:t>
            </a:r>
          </a:p>
        </p:txBody>
      </p:sp>
      <p:pic>
        <p:nvPicPr>
          <p:cNvPr id="42" name="Picture 41" descr="A white check mark on a black background&#10;&#10;AI-generated content may be incorrect.">
            <a:extLst>
              <a:ext uri="{FF2B5EF4-FFF2-40B4-BE49-F238E27FC236}">
                <a16:creationId xmlns:a16="http://schemas.microsoft.com/office/drawing/2014/main" id="{45D11DCE-B5E7-8367-2E99-4E868E189E0A}"/>
              </a:ext>
            </a:extLst>
          </p:cNvPr>
          <p:cNvPicPr>
            <a:picLocks noChangeAspect="1"/>
          </p:cNvPicPr>
          <p:nvPr/>
        </p:nvPicPr>
        <p:blipFill>
          <a:blip r:embed="rId3"/>
          <a:stretch>
            <a:fillRect/>
          </a:stretch>
        </p:blipFill>
        <p:spPr>
          <a:xfrm>
            <a:off x="1409296" y="1890042"/>
            <a:ext cx="609318" cy="609318"/>
          </a:xfrm>
          <a:prstGeom prst="rect">
            <a:avLst/>
          </a:prstGeom>
        </p:spPr>
      </p:pic>
      <p:sp>
        <p:nvSpPr>
          <p:cNvPr id="2" name="Oval 1">
            <a:extLst>
              <a:ext uri="{FF2B5EF4-FFF2-40B4-BE49-F238E27FC236}">
                <a16:creationId xmlns:a16="http://schemas.microsoft.com/office/drawing/2014/main" id="{959273DC-7554-AAAF-D0D9-30C451B08C43}"/>
              </a:ext>
            </a:extLst>
          </p:cNvPr>
          <p:cNvSpPr/>
          <p:nvPr/>
        </p:nvSpPr>
        <p:spPr>
          <a:xfrm>
            <a:off x="3503329" y="1819070"/>
            <a:ext cx="792000" cy="792000"/>
          </a:xfrm>
          <a:prstGeom prst="ellipse">
            <a:avLst/>
          </a:prstGeom>
          <a:solidFill>
            <a:schemeClr val="accent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89C90C7C-478A-98FB-748F-E98B1EB1A170}"/>
              </a:ext>
            </a:extLst>
          </p:cNvPr>
          <p:cNvSpPr/>
          <p:nvPr/>
        </p:nvSpPr>
        <p:spPr>
          <a:xfrm>
            <a:off x="3449777" y="1765518"/>
            <a:ext cx="900000" cy="900000"/>
          </a:xfrm>
          <a:prstGeom prst="ellipse">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white check mark on a black background&#10;&#10;AI-generated content may be incorrect.">
            <a:extLst>
              <a:ext uri="{FF2B5EF4-FFF2-40B4-BE49-F238E27FC236}">
                <a16:creationId xmlns:a16="http://schemas.microsoft.com/office/drawing/2014/main" id="{75489783-195D-E309-35D7-6CD9266786EB}"/>
              </a:ext>
            </a:extLst>
          </p:cNvPr>
          <p:cNvPicPr>
            <a:picLocks noChangeAspect="1"/>
          </p:cNvPicPr>
          <p:nvPr/>
        </p:nvPicPr>
        <p:blipFill>
          <a:blip r:embed="rId3"/>
          <a:stretch>
            <a:fillRect/>
          </a:stretch>
        </p:blipFill>
        <p:spPr>
          <a:xfrm>
            <a:off x="3600046" y="1890042"/>
            <a:ext cx="609318" cy="609318"/>
          </a:xfrm>
          <a:prstGeom prst="rect">
            <a:avLst/>
          </a:prstGeom>
        </p:spPr>
      </p:pic>
      <p:sp>
        <p:nvSpPr>
          <p:cNvPr id="8" name="Oval 7">
            <a:extLst>
              <a:ext uri="{FF2B5EF4-FFF2-40B4-BE49-F238E27FC236}">
                <a16:creationId xmlns:a16="http://schemas.microsoft.com/office/drawing/2014/main" id="{A5D4D8B9-C2CA-099D-B4B5-71C87A6F4389}"/>
              </a:ext>
            </a:extLst>
          </p:cNvPr>
          <p:cNvSpPr/>
          <p:nvPr/>
        </p:nvSpPr>
        <p:spPr>
          <a:xfrm>
            <a:off x="5629535" y="1819070"/>
            <a:ext cx="792000" cy="792000"/>
          </a:xfrm>
          <a:prstGeom prst="ellipse">
            <a:avLst/>
          </a:prstGeom>
          <a:solidFill>
            <a:schemeClr val="accent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a:extLst>
              <a:ext uri="{FF2B5EF4-FFF2-40B4-BE49-F238E27FC236}">
                <a16:creationId xmlns:a16="http://schemas.microsoft.com/office/drawing/2014/main" id="{BDD1A695-5F46-F661-F0B3-3A5DFDBE39CA}"/>
              </a:ext>
            </a:extLst>
          </p:cNvPr>
          <p:cNvSpPr/>
          <p:nvPr/>
        </p:nvSpPr>
        <p:spPr>
          <a:xfrm>
            <a:off x="5575983" y="1765518"/>
            <a:ext cx="900000" cy="900000"/>
          </a:xfrm>
          <a:prstGeom prst="ellipse">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A white check mark on a black background&#10;&#10;AI-generated content may be incorrect.">
            <a:extLst>
              <a:ext uri="{FF2B5EF4-FFF2-40B4-BE49-F238E27FC236}">
                <a16:creationId xmlns:a16="http://schemas.microsoft.com/office/drawing/2014/main" id="{02465C89-3A37-6BE8-8F8F-56DCB023941C}"/>
              </a:ext>
            </a:extLst>
          </p:cNvPr>
          <p:cNvPicPr>
            <a:picLocks noChangeAspect="1"/>
          </p:cNvPicPr>
          <p:nvPr/>
        </p:nvPicPr>
        <p:blipFill>
          <a:blip r:embed="rId3"/>
          <a:stretch>
            <a:fillRect/>
          </a:stretch>
        </p:blipFill>
        <p:spPr>
          <a:xfrm>
            <a:off x="5726252" y="1890042"/>
            <a:ext cx="609318" cy="609318"/>
          </a:xfrm>
          <a:prstGeom prst="rect">
            <a:avLst/>
          </a:prstGeom>
        </p:spPr>
      </p:pic>
      <p:sp>
        <p:nvSpPr>
          <p:cNvPr id="12" name="Oval 11">
            <a:extLst>
              <a:ext uri="{FF2B5EF4-FFF2-40B4-BE49-F238E27FC236}">
                <a16:creationId xmlns:a16="http://schemas.microsoft.com/office/drawing/2014/main" id="{5CD63089-48E8-6711-EEFA-85C715F9C25C}"/>
              </a:ext>
            </a:extLst>
          </p:cNvPr>
          <p:cNvSpPr/>
          <p:nvPr/>
        </p:nvSpPr>
        <p:spPr>
          <a:xfrm>
            <a:off x="7809366" y="1819070"/>
            <a:ext cx="792000" cy="792000"/>
          </a:xfrm>
          <a:prstGeom prst="ellipse">
            <a:avLst/>
          </a:prstGeom>
          <a:solidFill>
            <a:schemeClr val="accent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56ED029D-9707-B69F-0029-C7EF59B858EA}"/>
              </a:ext>
            </a:extLst>
          </p:cNvPr>
          <p:cNvSpPr/>
          <p:nvPr/>
        </p:nvSpPr>
        <p:spPr>
          <a:xfrm>
            <a:off x="7755814" y="1765518"/>
            <a:ext cx="900000" cy="900000"/>
          </a:xfrm>
          <a:prstGeom prst="ellipse">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descr="A white check mark on a black background&#10;&#10;AI-generated content may be incorrect.">
            <a:extLst>
              <a:ext uri="{FF2B5EF4-FFF2-40B4-BE49-F238E27FC236}">
                <a16:creationId xmlns:a16="http://schemas.microsoft.com/office/drawing/2014/main" id="{A239AC4B-8C87-5C7F-FC9A-3C1BA5829EBF}"/>
              </a:ext>
            </a:extLst>
          </p:cNvPr>
          <p:cNvPicPr>
            <a:picLocks noChangeAspect="1"/>
          </p:cNvPicPr>
          <p:nvPr/>
        </p:nvPicPr>
        <p:blipFill>
          <a:blip r:embed="rId3"/>
          <a:stretch>
            <a:fillRect/>
          </a:stretch>
        </p:blipFill>
        <p:spPr>
          <a:xfrm>
            <a:off x="7906083" y="1890042"/>
            <a:ext cx="609318" cy="609318"/>
          </a:xfrm>
          <a:prstGeom prst="rect">
            <a:avLst/>
          </a:prstGeom>
        </p:spPr>
      </p:pic>
      <p:sp>
        <p:nvSpPr>
          <p:cNvPr id="15" name="Oval 14">
            <a:extLst>
              <a:ext uri="{FF2B5EF4-FFF2-40B4-BE49-F238E27FC236}">
                <a16:creationId xmlns:a16="http://schemas.microsoft.com/office/drawing/2014/main" id="{7670D842-CA4C-C54F-F61C-9FE1A7087FAA}"/>
              </a:ext>
            </a:extLst>
          </p:cNvPr>
          <p:cNvSpPr/>
          <p:nvPr/>
        </p:nvSpPr>
        <p:spPr>
          <a:xfrm>
            <a:off x="9964831" y="1872622"/>
            <a:ext cx="792000" cy="792000"/>
          </a:xfrm>
          <a:prstGeom prst="ellipse">
            <a:avLst/>
          </a:prstGeom>
          <a:solidFill>
            <a:schemeClr val="accent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1C0C9A95-B979-8A16-DBAE-FC68AA630824}"/>
              </a:ext>
            </a:extLst>
          </p:cNvPr>
          <p:cNvSpPr/>
          <p:nvPr/>
        </p:nvSpPr>
        <p:spPr>
          <a:xfrm>
            <a:off x="9911279" y="1819070"/>
            <a:ext cx="900000" cy="900000"/>
          </a:xfrm>
          <a:prstGeom prst="ellipse">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descr="A white check mark on a black background&#10;&#10;AI-generated content may be incorrect.">
            <a:extLst>
              <a:ext uri="{FF2B5EF4-FFF2-40B4-BE49-F238E27FC236}">
                <a16:creationId xmlns:a16="http://schemas.microsoft.com/office/drawing/2014/main" id="{B9BD8C38-ED63-2791-F468-3B6A466F7D2D}"/>
              </a:ext>
            </a:extLst>
          </p:cNvPr>
          <p:cNvPicPr>
            <a:picLocks noChangeAspect="1"/>
          </p:cNvPicPr>
          <p:nvPr/>
        </p:nvPicPr>
        <p:blipFill>
          <a:blip r:embed="rId3"/>
          <a:stretch>
            <a:fillRect/>
          </a:stretch>
        </p:blipFill>
        <p:spPr>
          <a:xfrm>
            <a:off x="10061548" y="1943594"/>
            <a:ext cx="609318" cy="609318"/>
          </a:xfrm>
          <a:prstGeom prst="rect">
            <a:avLst/>
          </a:prstGeom>
        </p:spPr>
      </p:pic>
    </p:spTree>
    <p:extLst>
      <p:ext uri="{BB962C8B-B14F-4D97-AF65-F5344CB8AC3E}">
        <p14:creationId xmlns:p14="http://schemas.microsoft.com/office/powerpoint/2010/main" val="1907449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B76BF-5614-9FEA-8BEF-47BCE9D9F74E}"/>
            </a:ext>
          </a:extLst>
        </p:cNvPr>
        <p:cNvGrpSpPr/>
        <p:nvPr/>
      </p:nvGrpSpPr>
      <p:grpSpPr>
        <a:xfrm>
          <a:off x="0" y="0"/>
          <a:ext cx="0" cy="0"/>
          <a:chOff x="0" y="0"/>
          <a:chExt cx="0" cy="0"/>
        </a:xfrm>
      </p:grpSpPr>
      <p:pic>
        <p:nvPicPr>
          <p:cNvPr id="4" name="Picture 3" descr="A blue and yellow rectangles&#10;&#10;AI-generated content may be incorrect.">
            <a:extLst>
              <a:ext uri="{FF2B5EF4-FFF2-40B4-BE49-F238E27FC236}">
                <a16:creationId xmlns:a16="http://schemas.microsoft.com/office/drawing/2014/main" id="{7AC11614-C7F5-95D2-6C79-8CFF67D9F865}"/>
              </a:ext>
            </a:extLst>
          </p:cNvPr>
          <p:cNvPicPr>
            <a:picLocks noChangeAspect="1"/>
          </p:cNvPicPr>
          <p:nvPr/>
        </p:nvPicPr>
        <p:blipFill>
          <a:blip r:embed="rId3"/>
          <a:srcRect t="30612"/>
          <a:stretch>
            <a:fillRect/>
          </a:stretch>
        </p:blipFill>
        <p:spPr>
          <a:xfrm>
            <a:off x="6697127" y="2294964"/>
            <a:ext cx="4795625" cy="488669"/>
          </a:xfrm>
          <a:prstGeom prst="rect">
            <a:avLst/>
          </a:prstGeom>
        </p:spPr>
      </p:pic>
      <p:sp>
        <p:nvSpPr>
          <p:cNvPr id="3" name="Content Placeholder 2">
            <a:extLst>
              <a:ext uri="{FF2B5EF4-FFF2-40B4-BE49-F238E27FC236}">
                <a16:creationId xmlns:a16="http://schemas.microsoft.com/office/drawing/2014/main" id="{7F3E3D9B-144D-736C-FA86-7F6CB20E1DB0}"/>
              </a:ext>
            </a:extLst>
          </p:cNvPr>
          <p:cNvSpPr>
            <a:spLocks noGrp="1"/>
          </p:cNvSpPr>
          <p:nvPr>
            <p:ph idx="1"/>
          </p:nvPr>
        </p:nvSpPr>
        <p:spPr>
          <a:xfrm>
            <a:off x="742951" y="1365568"/>
            <a:ext cx="5597692" cy="3726218"/>
          </a:xfrm>
        </p:spPr>
        <p:txBody>
          <a:bodyPr>
            <a:noAutofit/>
          </a:bodyPr>
          <a:lstStyle/>
          <a:p>
            <a:pPr marL="265113" lvl="1" indent="-179388">
              <a:spcAft>
                <a:spcPts val="0"/>
              </a:spcAft>
            </a:pPr>
            <a:r>
              <a:rPr lang="en-AU" altLang="en-US" sz="2000">
                <a:latin typeface="Aptos" panose="020B0004020202020204" pitchFamily="34" charset="0"/>
              </a:rPr>
              <a:t>Online nomination builder available from </a:t>
            </a:r>
            <a:r>
              <a:rPr lang="en-AU" altLang="en-US" sz="2000" b="1" u="sng" err="1">
                <a:latin typeface="Aptos" panose="020B0004020202020204" pitchFamily="34" charset="0"/>
              </a:rPr>
              <a:t>elections.wa.gov.au</a:t>
            </a:r>
            <a:endParaRPr lang="en-AU" altLang="en-US" sz="2000" b="1" u="sng">
              <a:latin typeface="Aptos" panose="020B0004020202020204" pitchFamily="34" charset="0"/>
            </a:endParaRPr>
          </a:p>
          <a:p>
            <a:pPr marL="265113" lvl="1" indent="-179388">
              <a:spcAft>
                <a:spcPts val="0"/>
              </a:spcAft>
            </a:pPr>
            <a:endParaRPr lang="en-AU" altLang="en-US" sz="1500" b="1" u="sng">
              <a:latin typeface="Aptos" panose="020B0004020202020204" pitchFamily="34" charset="0"/>
            </a:endParaRPr>
          </a:p>
          <a:p>
            <a:pPr marL="265113" lvl="1" indent="-179388">
              <a:spcAft>
                <a:spcPts val="0"/>
              </a:spcAft>
            </a:pPr>
            <a:r>
              <a:rPr lang="en-AU" altLang="en-US" sz="2000">
                <a:latin typeface="Aptos" panose="020B0004020202020204" pitchFamily="34" charset="0"/>
              </a:rPr>
              <a:t>You can prepare the nomination form, profile and upload photograph online</a:t>
            </a:r>
          </a:p>
          <a:p>
            <a:pPr marL="265113" lvl="1" indent="-179388">
              <a:spcAft>
                <a:spcPts val="0"/>
              </a:spcAft>
            </a:pPr>
            <a:endParaRPr lang="en-AU" altLang="en-US" sz="1500">
              <a:latin typeface="Aptos" panose="020B0004020202020204" pitchFamily="34" charset="0"/>
            </a:endParaRPr>
          </a:p>
          <a:p>
            <a:pPr marL="265113" lvl="1" indent="-179388">
              <a:spcAft>
                <a:spcPts val="0"/>
              </a:spcAft>
            </a:pPr>
            <a:r>
              <a:rPr lang="en-AU" altLang="en-US" sz="2000">
                <a:latin typeface="Aptos" panose="020B0004020202020204" pitchFamily="34" charset="0"/>
              </a:rPr>
              <a:t>Provide nomination ID at Returning Officer interview when submitting nomination</a:t>
            </a:r>
          </a:p>
          <a:p>
            <a:pPr marL="265113" lvl="1" indent="-179388">
              <a:spcAft>
                <a:spcPts val="0"/>
              </a:spcAft>
            </a:pPr>
            <a:endParaRPr lang="en-AU" altLang="en-US" sz="1500">
              <a:latin typeface="Aptos" panose="020B0004020202020204" pitchFamily="34" charset="0"/>
            </a:endParaRPr>
          </a:p>
          <a:p>
            <a:pPr marL="0" indent="0">
              <a:spcAft>
                <a:spcPts val="600"/>
              </a:spcAft>
              <a:buNone/>
            </a:pPr>
            <a:r>
              <a:rPr lang="en-AU" sz="2000" b="0" i="0">
                <a:effectLst/>
                <a:latin typeface="Aptos" panose="020B0004020202020204" pitchFamily="34" charset="0"/>
              </a:rPr>
              <a:t>                  </a:t>
            </a:r>
          </a:p>
        </p:txBody>
      </p:sp>
      <p:sp>
        <p:nvSpPr>
          <p:cNvPr id="6" name="Title 5">
            <a:extLst>
              <a:ext uri="{FF2B5EF4-FFF2-40B4-BE49-F238E27FC236}">
                <a16:creationId xmlns:a16="http://schemas.microsoft.com/office/drawing/2014/main" id="{B1DA332E-3B62-F567-46E7-17C345D4D973}"/>
              </a:ext>
            </a:extLst>
          </p:cNvPr>
          <p:cNvSpPr>
            <a:spLocks noGrp="1"/>
          </p:cNvSpPr>
          <p:nvPr>
            <p:ph type="title"/>
          </p:nvPr>
        </p:nvSpPr>
        <p:spPr>
          <a:xfrm>
            <a:off x="742950" y="501142"/>
            <a:ext cx="8129290" cy="790716"/>
          </a:xfrm>
        </p:spPr>
        <p:txBody>
          <a:bodyPr>
            <a:normAutofit/>
          </a:bodyPr>
          <a:lstStyle/>
          <a:p>
            <a:pPr>
              <a:lnSpc>
                <a:spcPct val="115000"/>
              </a:lnSpc>
              <a:spcAft>
                <a:spcPts val="800"/>
              </a:spcAft>
            </a:pPr>
            <a:r>
              <a:rPr lang="en-US" kern="100">
                <a:solidFill>
                  <a:schemeClr val="accent1"/>
                </a:solidFill>
                <a:latin typeface="Aptos" panose="020B0004020202020204" pitchFamily="34" charset="0"/>
                <a:ea typeface="Aptos" panose="020B0004020202020204" pitchFamily="34" charset="0"/>
                <a:cs typeface="Times New Roman" panose="02020603050405020304" pitchFamily="18" charset="0"/>
              </a:rPr>
              <a:t>Online WAEC Nomination Builder</a:t>
            </a:r>
            <a:endParaRPr lang="en-AU" sz="3200" kern="10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Rectangle: Single Corner Snipped 11">
            <a:extLst>
              <a:ext uri="{FF2B5EF4-FFF2-40B4-BE49-F238E27FC236}">
                <a16:creationId xmlns:a16="http://schemas.microsoft.com/office/drawing/2014/main" id="{A36409D3-A118-4A5D-16DA-4543BD7F8CF6}"/>
              </a:ext>
            </a:extLst>
          </p:cNvPr>
          <p:cNvSpPr/>
          <p:nvPr/>
        </p:nvSpPr>
        <p:spPr>
          <a:xfrm>
            <a:off x="1040231" y="5354547"/>
            <a:ext cx="3200399" cy="755899"/>
          </a:xfrm>
          <a:prstGeom prst="snip1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9" name="TextBox 8">
            <a:extLst>
              <a:ext uri="{FF2B5EF4-FFF2-40B4-BE49-F238E27FC236}">
                <a16:creationId xmlns:a16="http://schemas.microsoft.com/office/drawing/2014/main" id="{1095831A-79C3-699D-E0C6-AF13A04BD0E5}"/>
              </a:ext>
            </a:extLst>
          </p:cNvPr>
          <p:cNvSpPr txBox="1"/>
          <p:nvPr/>
        </p:nvSpPr>
        <p:spPr>
          <a:xfrm>
            <a:off x="1298787" y="5384751"/>
            <a:ext cx="2295908" cy="369332"/>
          </a:xfrm>
          <a:prstGeom prst="rect">
            <a:avLst/>
          </a:prstGeom>
          <a:noFill/>
        </p:spPr>
        <p:txBody>
          <a:bodyPr wrap="square">
            <a:spAutoFit/>
          </a:bodyPr>
          <a:lstStyle/>
          <a:p>
            <a:pPr marL="340" indent="0">
              <a:spcAft>
                <a:spcPts val="0"/>
              </a:spcAft>
              <a:buFont typeface="Arial" panose="020B0604020202020204" pitchFamily="34" charset="0"/>
              <a:buNone/>
            </a:pPr>
            <a:r>
              <a:rPr lang="en-GB">
                <a:solidFill>
                  <a:schemeClr val="accent3"/>
                </a:solidFill>
                <a:latin typeface="Aptos ExtraBold" panose="020F0502020204030204" pitchFamily="34" charset="0"/>
                <a:ea typeface="Yu Mincho" panose="02020400000000000000" pitchFamily="18" charset="-128"/>
              </a:rPr>
              <a:t>Important Note</a:t>
            </a:r>
          </a:p>
        </p:txBody>
      </p:sp>
      <p:sp>
        <p:nvSpPr>
          <p:cNvPr id="5" name="Content Placeholder 2">
            <a:extLst>
              <a:ext uri="{FF2B5EF4-FFF2-40B4-BE49-F238E27FC236}">
                <a16:creationId xmlns:a16="http://schemas.microsoft.com/office/drawing/2014/main" id="{D20B273C-2BA7-E809-33A4-4E6C784DFD7C}"/>
              </a:ext>
            </a:extLst>
          </p:cNvPr>
          <p:cNvSpPr txBox="1">
            <a:spLocks/>
          </p:cNvSpPr>
          <p:nvPr/>
        </p:nvSpPr>
        <p:spPr>
          <a:xfrm>
            <a:off x="1384512" y="5715983"/>
            <a:ext cx="2770393" cy="430366"/>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180000" algn="l" defTabSz="914400" rtl="0" eaLnBrk="1" latinLnBrk="0" hangingPunct="1">
              <a:lnSpc>
                <a:spcPct val="100000"/>
              </a:lnSpc>
              <a:spcBef>
                <a:spcPts val="500"/>
              </a:spcBef>
              <a:spcAft>
                <a:spcPts val="10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0" indent="0">
              <a:spcAft>
                <a:spcPts val="0"/>
              </a:spcAft>
              <a:buFont typeface="Arial" panose="020B0604020202020204" pitchFamily="34" charset="0"/>
              <a:buNone/>
            </a:pPr>
            <a:r>
              <a:rPr lang="en-GB">
                <a:solidFill>
                  <a:schemeClr val="accent3"/>
                </a:solidFill>
                <a:latin typeface="Aptos" panose="020B0004020202020204" pitchFamily="34" charset="0"/>
                <a:ea typeface="Yu Mincho" panose="02020400000000000000" pitchFamily="18" charset="-128"/>
              </a:rPr>
              <a:t>You cannot nominate online</a:t>
            </a:r>
            <a:endParaRPr lang="en-US">
              <a:solidFill>
                <a:schemeClr val="accent3"/>
              </a:solidFill>
              <a:latin typeface="Aptos" panose="020B0004020202020204" pitchFamily="34" charset="0"/>
            </a:endParaRPr>
          </a:p>
        </p:txBody>
      </p:sp>
      <p:sp>
        <p:nvSpPr>
          <p:cNvPr id="13" name="TextBox 12">
            <a:extLst>
              <a:ext uri="{FF2B5EF4-FFF2-40B4-BE49-F238E27FC236}">
                <a16:creationId xmlns:a16="http://schemas.microsoft.com/office/drawing/2014/main" id="{7313CAD7-B4CF-6CCE-6E35-075A8B1349BC}"/>
              </a:ext>
            </a:extLst>
          </p:cNvPr>
          <p:cNvSpPr txBox="1"/>
          <p:nvPr/>
        </p:nvSpPr>
        <p:spPr>
          <a:xfrm>
            <a:off x="992605" y="5197138"/>
            <a:ext cx="328522" cy="1107996"/>
          </a:xfrm>
          <a:prstGeom prst="rect">
            <a:avLst/>
          </a:prstGeom>
          <a:noFill/>
        </p:spPr>
        <p:txBody>
          <a:bodyPr wrap="square">
            <a:spAutoFit/>
          </a:bodyPr>
          <a:lstStyle/>
          <a:p>
            <a:pPr marL="340" indent="0">
              <a:spcAft>
                <a:spcPts val="0"/>
              </a:spcAft>
              <a:buFont typeface="Arial" panose="020B0604020202020204" pitchFamily="34" charset="0"/>
              <a:buNone/>
            </a:pPr>
            <a:r>
              <a:rPr lang="en-GB" sz="6600">
                <a:solidFill>
                  <a:schemeClr val="accent3"/>
                </a:solidFill>
                <a:latin typeface="Aptos ExtraBold" panose="020F0502020204030204" pitchFamily="34" charset="0"/>
                <a:ea typeface="Yu Mincho" panose="02020400000000000000" pitchFamily="18" charset="-128"/>
              </a:rPr>
              <a:t>!</a:t>
            </a:r>
          </a:p>
        </p:txBody>
      </p:sp>
      <p:sp>
        <p:nvSpPr>
          <p:cNvPr id="16" name="Rectangle 15">
            <a:extLst>
              <a:ext uri="{FF2B5EF4-FFF2-40B4-BE49-F238E27FC236}">
                <a16:creationId xmlns:a16="http://schemas.microsoft.com/office/drawing/2014/main" id="{7C380CBD-40AB-9CF4-6B0C-BDA2B557480E}"/>
              </a:ext>
            </a:extLst>
          </p:cNvPr>
          <p:cNvSpPr/>
          <p:nvPr/>
        </p:nvSpPr>
        <p:spPr>
          <a:xfrm>
            <a:off x="6724022" y="1431761"/>
            <a:ext cx="4646819" cy="4753809"/>
          </a:xfrm>
          <a:prstGeom prst="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pic>
        <p:nvPicPr>
          <p:cNvPr id="7" name="Picture 6" descr="A blue and yellow rectangles&#10;&#10;AI-generated content may be incorrect.">
            <a:extLst>
              <a:ext uri="{FF2B5EF4-FFF2-40B4-BE49-F238E27FC236}">
                <a16:creationId xmlns:a16="http://schemas.microsoft.com/office/drawing/2014/main" id="{032EB7D7-62F6-D9FA-A96D-5EE923C18EEA}"/>
              </a:ext>
            </a:extLst>
          </p:cNvPr>
          <p:cNvPicPr>
            <a:picLocks noChangeAspect="1"/>
          </p:cNvPicPr>
          <p:nvPr/>
        </p:nvPicPr>
        <p:blipFill>
          <a:blip r:embed="rId3"/>
          <a:srcRect l="50921" t="-3758" r="4520" b="74139"/>
          <a:stretch>
            <a:fillRect/>
          </a:stretch>
        </p:blipFill>
        <p:spPr>
          <a:xfrm>
            <a:off x="7306234" y="1680584"/>
            <a:ext cx="3630707" cy="354404"/>
          </a:xfrm>
          <a:prstGeom prst="rect">
            <a:avLst/>
          </a:prstGeom>
        </p:spPr>
      </p:pic>
      <p:pic>
        <p:nvPicPr>
          <p:cNvPr id="8" name="Picture 7" descr="A blue and white advertisement with a person in a chair&#10;&#10;AI-generated content may be incorrect.">
            <a:extLst>
              <a:ext uri="{FF2B5EF4-FFF2-40B4-BE49-F238E27FC236}">
                <a16:creationId xmlns:a16="http://schemas.microsoft.com/office/drawing/2014/main" id="{E39C7807-0CEE-8EF5-A0CD-E7F3C9628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6527" y="3487822"/>
            <a:ext cx="3780414" cy="2081595"/>
          </a:xfrm>
          <a:prstGeom prst="rect">
            <a:avLst/>
          </a:prstGeom>
        </p:spPr>
      </p:pic>
      <p:sp>
        <p:nvSpPr>
          <p:cNvPr id="10" name="Oval 9">
            <a:extLst>
              <a:ext uri="{FF2B5EF4-FFF2-40B4-BE49-F238E27FC236}">
                <a16:creationId xmlns:a16="http://schemas.microsoft.com/office/drawing/2014/main" id="{79B2C59F-EC13-6331-F0C6-4457A8089910}"/>
              </a:ext>
            </a:extLst>
          </p:cNvPr>
          <p:cNvSpPr/>
          <p:nvPr/>
        </p:nvSpPr>
        <p:spPr>
          <a:xfrm>
            <a:off x="8846692" y="4312619"/>
            <a:ext cx="432000" cy="432000"/>
          </a:xfrm>
          <a:prstGeom prst="ellipse">
            <a:avLst/>
          </a:prstGeom>
          <a:solidFill>
            <a:srgbClr val="F2F2F2">
              <a:alpha val="41961"/>
            </a:srgbClr>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11" name="Isosceles Triangle 10">
            <a:extLst>
              <a:ext uri="{FF2B5EF4-FFF2-40B4-BE49-F238E27FC236}">
                <a16:creationId xmlns:a16="http://schemas.microsoft.com/office/drawing/2014/main" id="{B33694C7-1A68-E719-93A3-1309A2D5FFBA}"/>
              </a:ext>
            </a:extLst>
          </p:cNvPr>
          <p:cNvSpPr/>
          <p:nvPr/>
        </p:nvSpPr>
        <p:spPr>
          <a:xfrm rot="5400000">
            <a:off x="8970034" y="4436744"/>
            <a:ext cx="235932" cy="183718"/>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Tree>
    <p:extLst>
      <p:ext uri="{BB962C8B-B14F-4D97-AF65-F5344CB8AC3E}">
        <p14:creationId xmlns:p14="http://schemas.microsoft.com/office/powerpoint/2010/main" val="2617445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CF093-4997-5502-8AC0-595B42FC366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DFF878-BFBD-2B51-311F-8E7AB63F5CDB}"/>
              </a:ext>
            </a:extLst>
          </p:cNvPr>
          <p:cNvSpPr>
            <a:spLocks noGrp="1"/>
          </p:cNvSpPr>
          <p:nvPr>
            <p:ph idx="1"/>
          </p:nvPr>
        </p:nvSpPr>
        <p:spPr>
          <a:xfrm>
            <a:off x="682789" y="1365567"/>
            <a:ext cx="6767763" cy="5119454"/>
          </a:xfrm>
        </p:spPr>
        <p:txBody>
          <a:bodyPr>
            <a:noAutofit/>
          </a:bodyPr>
          <a:lstStyle/>
          <a:p>
            <a:pPr lvl="1">
              <a:spcAft>
                <a:spcPts val="0"/>
              </a:spcAft>
            </a:pPr>
            <a:r>
              <a:rPr lang="en-AU" altLang="en-US" sz="2000">
                <a:latin typeface="Aptos" panose="020B0004020202020204" pitchFamily="34" charset="0"/>
              </a:rPr>
              <a:t>Sent out with postal voting packages and posted on council website </a:t>
            </a:r>
          </a:p>
          <a:p>
            <a:pPr marL="180000" lvl="1" indent="0">
              <a:spcAft>
                <a:spcPts val="0"/>
              </a:spcAft>
              <a:buNone/>
            </a:pPr>
            <a:endParaRPr lang="en-AU" altLang="en-US" sz="1500">
              <a:latin typeface="Aptos" panose="020B0004020202020204" pitchFamily="34" charset="0"/>
            </a:endParaRPr>
          </a:p>
          <a:p>
            <a:pPr lvl="1">
              <a:spcAft>
                <a:spcPts val="0"/>
              </a:spcAft>
            </a:pPr>
            <a:r>
              <a:rPr lang="en-AU" altLang="en-US" sz="2000">
                <a:latin typeface="Aptos" panose="020B0004020202020204" pitchFamily="34" charset="0"/>
              </a:rPr>
              <a:t>Written in English – limit of 1,000 characters including spaces</a:t>
            </a:r>
          </a:p>
          <a:p>
            <a:pPr lvl="1">
              <a:spcAft>
                <a:spcPts val="0"/>
              </a:spcAft>
            </a:pPr>
            <a:endParaRPr lang="en-AU" altLang="en-US" sz="1500">
              <a:latin typeface="Aptos" panose="020B0004020202020204" pitchFamily="34" charset="0"/>
            </a:endParaRPr>
          </a:p>
          <a:p>
            <a:pPr lvl="1">
              <a:spcAft>
                <a:spcPts val="0"/>
              </a:spcAft>
            </a:pPr>
            <a:r>
              <a:rPr lang="en-AU" altLang="en-US" sz="2000">
                <a:latin typeface="Aptos" panose="020B0004020202020204" pitchFamily="34" charset="0"/>
              </a:rPr>
              <a:t>Passport size recent photograph, head or head and shoulders (optional)</a:t>
            </a:r>
          </a:p>
          <a:p>
            <a:pPr marL="180000" lvl="1" indent="0">
              <a:spcAft>
                <a:spcPts val="0"/>
              </a:spcAft>
              <a:buNone/>
            </a:pPr>
            <a:endParaRPr lang="en-AU" altLang="en-US" sz="1500">
              <a:latin typeface="Aptos" panose="020B0004020202020204" pitchFamily="34" charset="0"/>
            </a:endParaRPr>
          </a:p>
          <a:p>
            <a:pPr marL="180000" lvl="1" indent="0">
              <a:spcAft>
                <a:spcPts val="0"/>
              </a:spcAft>
              <a:buNone/>
            </a:pPr>
            <a:r>
              <a:rPr lang="en-AU" altLang="en-US" sz="2000" b="1">
                <a:latin typeface="Aptos" panose="020B0004020202020204" pitchFamily="34" charset="0"/>
              </a:rPr>
              <a:t>Is to Contain:</a:t>
            </a:r>
          </a:p>
          <a:p>
            <a:pPr marL="722313" lvl="2" indent="-179388">
              <a:spcAft>
                <a:spcPts val="0"/>
              </a:spcAft>
            </a:pPr>
            <a:r>
              <a:rPr lang="en-AU" altLang="en-US" sz="2000">
                <a:latin typeface="Aptos" panose="020B0004020202020204" pitchFamily="34" charset="0"/>
              </a:rPr>
              <a:t>Biographical information about the candidate</a:t>
            </a:r>
          </a:p>
          <a:p>
            <a:pPr marL="722313" lvl="2" indent="-179388">
              <a:spcAft>
                <a:spcPts val="0"/>
              </a:spcAft>
            </a:pPr>
            <a:r>
              <a:rPr lang="en-AU" altLang="en-US" sz="2000">
                <a:latin typeface="Aptos" panose="020B0004020202020204" pitchFamily="34" charset="0"/>
              </a:rPr>
              <a:t>Statement of candidate’s  policies or beliefs</a:t>
            </a:r>
          </a:p>
          <a:p>
            <a:pPr marL="360000" lvl="2" indent="0">
              <a:spcAft>
                <a:spcPts val="0"/>
              </a:spcAft>
              <a:buNone/>
            </a:pPr>
            <a:endParaRPr lang="en-AU" altLang="en-US" sz="1500">
              <a:latin typeface="Aptos" panose="020B0004020202020204" pitchFamily="34" charset="0"/>
            </a:endParaRPr>
          </a:p>
          <a:p>
            <a:pPr marL="180000" lvl="1" indent="0">
              <a:spcAft>
                <a:spcPts val="0"/>
              </a:spcAft>
              <a:buNone/>
            </a:pPr>
            <a:r>
              <a:rPr lang="en-AU" altLang="en-US" sz="2000" b="1">
                <a:latin typeface="Aptos" panose="020B0004020202020204" pitchFamily="34" charset="0"/>
              </a:rPr>
              <a:t>Cannot contain:</a:t>
            </a:r>
          </a:p>
          <a:p>
            <a:pPr marL="722313" lvl="2" indent="-180975">
              <a:spcAft>
                <a:spcPts val="0"/>
              </a:spcAft>
            </a:pPr>
            <a:r>
              <a:rPr lang="en-AU" altLang="en-US" sz="2000">
                <a:latin typeface="Aptos" panose="020B0004020202020204" pitchFamily="34" charset="0"/>
              </a:rPr>
              <a:t>information that the RO considers to be false, misleading or defamatory</a:t>
            </a:r>
          </a:p>
          <a:p>
            <a:pPr lvl="2">
              <a:spcAft>
                <a:spcPts val="0"/>
              </a:spcAft>
            </a:pPr>
            <a:endParaRPr lang="en-AU" altLang="en-US" sz="2000">
              <a:latin typeface="Aptos" panose="020B0004020202020204" pitchFamily="34" charset="0"/>
            </a:endParaRPr>
          </a:p>
          <a:p>
            <a:pPr lvl="1">
              <a:lnSpc>
                <a:spcPct val="150000"/>
              </a:lnSpc>
              <a:spcAft>
                <a:spcPts val="0"/>
              </a:spcAft>
            </a:pPr>
            <a:endParaRPr lang="en-AU" sz="2000" b="0" i="0">
              <a:effectLst/>
              <a:latin typeface="Aptos" panose="020B0004020202020204" pitchFamily="34" charset="0"/>
            </a:endParaRPr>
          </a:p>
        </p:txBody>
      </p:sp>
      <p:sp>
        <p:nvSpPr>
          <p:cNvPr id="6" name="Title 5">
            <a:extLst>
              <a:ext uri="{FF2B5EF4-FFF2-40B4-BE49-F238E27FC236}">
                <a16:creationId xmlns:a16="http://schemas.microsoft.com/office/drawing/2014/main" id="{544E4768-87DF-6F84-A7B6-B83A0DEA9212}"/>
              </a:ext>
            </a:extLst>
          </p:cNvPr>
          <p:cNvSpPr>
            <a:spLocks noGrp="1"/>
          </p:cNvSpPr>
          <p:nvPr>
            <p:ph type="title"/>
          </p:nvPr>
        </p:nvSpPr>
        <p:spPr>
          <a:xfrm>
            <a:off x="742950" y="501142"/>
            <a:ext cx="8129290" cy="790716"/>
          </a:xfrm>
        </p:spPr>
        <p:txBody>
          <a:bodyPr>
            <a:normAutofit/>
          </a:bodyPr>
          <a:lstStyle/>
          <a:p>
            <a:pPr>
              <a:lnSpc>
                <a:spcPct val="115000"/>
              </a:lnSpc>
              <a:spcAft>
                <a:spcPts val="800"/>
              </a:spcAft>
            </a:pPr>
            <a:r>
              <a:rPr lang="en-US" kern="100">
                <a:solidFill>
                  <a:schemeClr val="accent1"/>
                </a:solidFill>
                <a:latin typeface="Aptos" panose="020B0004020202020204" pitchFamily="34" charset="0"/>
                <a:ea typeface="Aptos" panose="020B0004020202020204" pitchFamily="34" charset="0"/>
                <a:cs typeface="Times New Roman" panose="02020603050405020304" pitchFamily="18" charset="0"/>
              </a:rPr>
              <a:t>Candidate Profile</a:t>
            </a:r>
            <a:endParaRPr lang="en-AU" sz="3200" kern="10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Graphic 3" descr="Office worker female with solid fill">
            <a:extLst>
              <a:ext uri="{FF2B5EF4-FFF2-40B4-BE49-F238E27FC236}">
                <a16:creationId xmlns:a16="http://schemas.microsoft.com/office/drawing/2014/main" id="{8CA23609-CE01-630D-20DA-6B05997AF3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28656" y="2314557"/>
            <a:ext cx="1663382" cy="1663382"/>
          </a:xfrm>
          <a:prstGeom prst="rect">
            <a:avLst/>
          </a:prstGeom>
        </p:spPr>
      </p:pic>
      <p:sp>
        <p:nvSpPr>
          <p:cNvPr id="8" name="Rectangle 7">
            <a:extLst>
              <a:ext uri="{FF2B5EF4-FFF2-40B4-BE49-F238E27FC236}">
                <a16:creationId xmlns:a16="http://schemas.microsoft.com/office/drawing/2014/main" id="{12AC2481-E211-C8CF-A6E8-6E4DE91BD472}"/>
              </a:ext>
            </a:extLst>
          </p:cNvPr>
          <p:cNvSpPr/>
          <p:nvPr/>
        </p:nvSpPr>
        <p:spPr>
          <a:xfrm>
            <a:off x="8361952" y="1582303"/>
            <a:ext cx="3028950" cy="4266050"/>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cxnSp>
        <p:nvCxnSpPr>
          <p:cNvPr id="11" name="Straight Connector 10">
            <a:extLst>
              <a:ext uri="{FF2B5EF4-FFF2-40B4-BE49-F238E27FC236}">
                <a16:creationId xmlns:a16="http://schemas.microsoft.com/office/drawing/2014/main" id="{71C7FE7D-4853-BA0C-50DA-B1F2603370F5}"/>
              </a:ext>
            </a:extLst>
          </p:cNvPr>
          <p:cNvCxnSpPr/>
          <p:nvPr/>
        </p:nvCxnSpPr>
        <p:spPr>
          <a:xfrm>
            <a:off x="8826124" y="4258189"/>
            <a:ext cx="2081510" cy="0"/>
          </a:xfrm>
          <a:prstGeom prst="line">
            <a:avLst/>
          </a:prstGeom>
          <a:ln w="76200" cap="rnd">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B780269-2244-8642-EA3E-E06A584905EE}"/>
              </a:ext>
            </a:extLst>
          </p:cNvPr>
          <p:cNvCxnSpPr/>
          <p:nvPr/>
        </p:nvCxnSpPr>
        <p:spPr>
          <a:xfrm>
            <a:off x="8826610" y="4543939"/>
            <a:ext cx="2081510" cy="0"/>
          </a:xfrm>
          <a:prstGeom prst="line">
            <a:avLst/>
          </a:prstGeom>
          <a:ln w="76200" cap="rnd">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73E582D-1335-9EC3-4B94-EF60155FA559}"/>
              </a:ext>
            </a:extLst>
          </p:cNvPr>
          <p:cNvCxnSpPr/>
          <p:nvPr/>
        </p:nvCxnSpPr>
        <p:spPr>
          <a:xfrm>
            <a:off x="8826124" y="4852749"/>
            <a:ext cx="2081510" cy="0"/>
          </a:xfrm>
          <a:prstGeom prst="line">
            <a:avLst/>
          </a:prstGeom>
          <a:ln w="76200" cap="rnd">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6F24C52-7CFB-7D94-D36D-FF518E42329B}"/>
              </a:ext>
            </a:extLst>
          </p:cNvPr>
          <p:cNvCxnSpPr/>
          <p:nvPr/>
        </p:nvCxnSpPr>
        <p:spPr>
          <a:xfrm>
            <a:off x="8828379" y="5108420"/>
            <a:ext cx="2081510" cy="0"/>
          </a:xfrm>
          <a:prstGeom prst="line">
            <a:avLst/>
          </a:prstGeom>
          <a:ln w="76200" cap="rnd">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E10EB3F-C171-9C5D-1D8B-690D5EE6E4B2}"/>
              </a:ext>
            </a:extLst>
          </p:cNvPr>
          <p:cNvCxnSpPr/>
          <p:nvPr/>
        </p:nvCxnSpPr>
        <p:spPr>
          <a:xfrm>
            <a:off x="8828865" y="5394170"/>
            <a:ext cx="2081510" cy="0"/>
          </a:xfrm>
          <a:prstGeom prst="line">
            <a:avLst/>
          </a:prstGeom>
          <a:ln w="76200" cap="rnd">
            <a:solidFill>
              <a:schemeClr val="accent3"/>
            </a:solidFill>
          </a:ln>
        </p:spPr>
        <p:style>
          <a:lnRef idx="2">
            <a:schemeClr val="accent1"/>
          </a:lnRef>
          <a:fillRef idx="0">
            <a:schemeClr val="accent1"/>
          </a:fillRef>
          <a:effectRef idx="1">
            <a:schemeClr val="accent1"/>
          </a:effectRef>
          <a:fontRef idx="minor">
            <a:schemeClr val="tx1"/>
          </a:fontRef>
        </p:style>
      </p:cxnSp>
      <p:sp>
        <p:nvSpPr>
          <p:cNvPr id="20" name="Rectangle: Rounded Corners 19">
            <a:extLst>
              <a:ext uri="{FF2B5EF4-FFF2-40B4-BE49-F238E27FC236}">
                <a16:creationId xmlns:a16="http://schemas.microsoft.com/office/drawing/2014/main" id="{3F9165A7-9196-E973-00D4-6C113EEA7609}"/>
              </a:ext>
            </a:extLst>
          </p:cNvPr>
          <p:cNvSpPr/>
          <p:nvPr/>
        </p:nvSpPr>
        <p:spPr>
          <a:xfrm>
            <a:off x="9131969" y="2314557"/>
            <a:ext cx="1455822" cy="1667898"/>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22" name="TextBox 21">
            <a:extLst>
              <a:ext uri="{FF2B5EF4-FFF2-40B4-BE49-F238E27FC236}">
                <a16:creationId xmlns:a16="http://schemas.microsoft.com/office/drawing/2014/main" id="{204B8D6D-62E0-743D-CD94-0CAF0FB0E952}"/>
              </a:ext>
            </a:extLst>
          </p:cNvPr>
          <p:cNvSpPr txBox="1"/>
          <p:nvPr/>
        </p:nvSpPr>
        <p:spPr>
          <a:xfrm>
            <a:off x="8683274" y="1807358"/>
            <a:ext cx="2386305" cy="369332"/>
          </a:xfrm>
          <a:prstGeom prst="rect">
            <a:avLst/>
          </a:prstGeom>
          <a:noFill/>
        </p:spPr>
        <p:txBody>
          <a:bodyPr wrap="square">
            <a:spAutoFit/>
          </a:bodyPr>
          <a:lstStyle/>
          <a:p>
            <a:r>
              <a:rPr lang="en-US" b="1" kern="100">
                <a:solidFill>
                  <a:schemeClr val="accent1"/>
                </a:solidFill>
                <a:latin typeface="Aptos" panose="020B0004020202020204" pitchFamily="34" charset="0"/>
                <a:ea typeface="Aptos" panose="020B0004020202020204" pitchFamily="34" charset="0"/>
                <a:cs typeface="Times New Roman" panose="02020603050405020304" pitchFamily="18" charset="0"/>
              </a:rPr>
              <a:t>CANDIDATE PROFILE</a:t>
            </a:r>
            <a:endParaRPr lang="en-AU" b="1">
              <a:solidFill>
                <a:schemeClr val="accent1"/>
              </a:solidFill>
            </a:endParaRPr>
          </a:p>
        </p:txBody>
      </p:sp>
    </p:spTree>
    <p:extLst>
      <p:ext uri="{BB962C8B-B14F-4D97-AF65-F5344CB8AC3E}">
        <p14:creationId xmlns:p14="http://schemas.microsoft.com/office/powerpoint/2010/main" val="2770415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E5DCE-CFD2-4099-B4D1-E0A3A9DBA27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83C8D6-7462-66DE-1269-8705E266437A}"/>
              </a:ext>
            </a:extLst>
          </p:cNvPr>
          <p:cNvSpPr>
            <a:spLocks noGrp="1"/>
          </p:cNvSpPr>
          <p:nvPr>
            <p:ph idx="1"/>
          </p:nvPr>
        </p:nvSpPr>
        <p:spPr>
          <a:xfrm>
            <a:off x="718885" y="1365567"/>
            <a:ext cx="6767763" cy="5119454"/>
          </a:xfrm>
        </p:spPr>
        <p:txBody>
          <a:bodyPr vert="horz" lIns="0" tIns="0" rIns="0" bIns="0" rtlCol="0" anchor="t">
            <a:noAutofit/>
          </a:bodyPr>
          <a:lstStyle/>
          <a:p>
            <a:pPr marL="264795" lvl="1" indent="-179070">
              <a:spcAft>
                <a:spcPts val="0"/>
              </a:spcAft>
              <a:buNone/>
            </a:pPr>
            <a:r>
              <a:rPr lang="en-AU" altLang="en-US" sz="2400" b="1">
                <a:solidFill>
                  <a:schemeClr val="accent3"/>
                </a:solidFill>
                <a:latin typeface="Aptos" panose="020B0004020202020204" pitchFamily="34" charset="0"/>
              </a:rPr>
              <a:t>Also consider:</a:t>
            </a:r>
            <a:endParaRPr lang="en-US"/>
          </a:p>
          <a:p>
            <a:pPr marL="444500" lvl="1" indent="-179070">
              <a:spcAft>
                <a:spcPts val="0"/>
              </a:spcAft>
            </a:pPr>
            <a:r>
              <a:rPr lang="en-AU" altLang="en-US" sz="2000">
                <a:latin typeface="Aptos"/>
                <a:cs typeface="Arial"/>
              </a:rPr>
              <a:t>Additional Information is optional</a:t>
            </a:r>
          </a:p>
          <a:p>
            <a:pPr marL="265430" lvl="1" indent="0">
              <a:spcAft>
                <a:spcPts val="0"/>
              </a:spcAft>
              <a:buNone/>
            </a:pPr>
            <a:endParaRPr lang="en-AU" altLang="en-US" sz="800">
              <a:latin typeface="Aptos"/>
              <a:cs typeface="Arial"/>
            </a:endParaRPr>
          </a:p>
          <a:p>
            <a:pPr marL="444500" lvl="1" indent="-179070">
              <a:spcAft>
                <a:spcPts val="0"/>
              </a:spcAft>
            </a:pPr>
            <a:r>
              <a:rPr lang="en-AU" altLang="en-US" sz="2000">
                <a:latin typeface="Aptos" panose="020B0004020202020204" pitchFamily="34" charset="0"/>
              </a:rPr>
              <a:t>Is to be written in English </a:t>
            </a:r>
          </a:p>
          <a:p>
            <a:pPr marL="265430" lvl="1" indent="0">
              <a:spcAft>
                <a:spcPts val="0"/>
              </a:spcAft>
              <a:buNone/>
            </a:pPr>
            <a:endParaRPr lang="en-AU" altLang="en-US" sz="800">
              <a:latin typeface="Aptos" panose="020B0004020202020204" pitchFamily="34" charset="0"/>
            </a:endParaRPr>
          </a:p>
          <a:p>
            <a:pPr marL="444500" lvl="1" indent="-179070">
              <a:spcAft>
                <a:spcPts val="0"/>
              </a:spcAft>
            </a:pPr>
            <a:r>
              <a:rPr lang="en-AU" altLang="en-US" sz="2000">
                <a:latin typeface="Aptos" panose="020B0004020202020204" pitchFamily="34" charset="0"/>
              </a:rPr>
              <a:t>A limit of 2,000 characters including spaces</a:t>
            </a:r>
          </a:p>
          <a:p>
            <a:pPr marL="265430" lvl="1" indent="0">
              <a:spcAft>
                <a:spcPts val="0"/>
              </a:spcAft>
              <a:buNone/>
            </a:pPr>
            <a:endParaRPr lang="en-AU" altLang="en-US" sz="800">
              <a:latin typeface="Aptos" panose="020B0004020202020204" pitchFamily="34" charset="0"/>
            </a:endParaRPr>
          </a:p>
          <a:p>
            <a:pPr marL="444500" lvl="1" indent="-179070">
              <a:spcAft>
                <a:spcPts val="0"/>
              </a:spcAft>
            </a:pPr>
            <a:r>
              <a:rPr lang="en-AU" altLang="en-US" sz="2000">
                <a:latin typeface="Aptos" panose="020B0004020202020204" pitchFamily="34" charset="0"/>
              </a:rPr>
              <a:t>Should accompany the candidate’s nomination paper</a:t>
            </a:r>
          </a:p>
          <a:p>
            <a:pPr marL="265430" lvl="1" indent="0">
              <a:spcAft>
                <a:spcPts val="0"/>
              </a:spcAft>
              <a:buNone/>
            </a:pPr>
            <a:endParaRPr lang="en-AU" altLang="en-US" sz="800">
              <a:latin typeface="Aptos" panose="020B0004020202020204" pitchFamily="34" charset="0"/>
            </a:endParaRPr>
          </a:p>
          <a:p>
            <a:pPr marL="444500" lvl="1" indent="-179070">
              <a:spcAft>
                <a:spcPts val="0"/>
              </a:spcAft>
            </a:pPr>
            <a:r>
              <a:rPr lang="en-AU" altLang="en-US" sz="2000">
                <a:latin typeface="Aptos" panose="020B0004020202020204" pitchFamily="34" charset="0"/>
              </a:rPr>
              <a:t>Is not to contain any information that the Returning Officer considers false, misleading or defamatory</a:t>
            </a:r>
          </a:p>
          <a:p>
            <a:pPr marL="265430" lvl="1" indent="0">
              <a:spcAft>
                <a:spcPts val="0"/>
              </a:spcAft>
              <a:buNone/>
            </a:pPr>
            <a:endParaRPr lang="en-AU" altLang="en-US" sz="800">
              <a:latin typeface="Aptos" panose="020B0004020202020204" pitchFamily="34" charset="0"/>
            </a:endParaRPr>
          </a:p>
          <a:p>
            <a:pPr marL="444500" lvl="1" indent="-179070">
              <a:spcAft>
                <a:spcPts val="0"/>
              </a:spcAft>
            </a:pPr>
            <a:r>
              <a:rPr lang="en-AU" altLang="en-US" sz="2000">
                <a:latin typeface="Aptos"/>
                <a:cs typeface="Arial"/>
              </a:rPr>
              <a:t>Can use Nomination Builder to prepare the additional information</a:t>
            </a:r>
          </a:p>
          <a:p>
            <a:pPr marL="265430" lvl="1" indent="0">
              <a:spcAft>
                <a:spcPts val="0"/>
              </a:spcAft>
              <a:buNone/>
            </a:pPr>
            <a:endParaRPr lang="en-AU" altLang="en-US" sz="800">
              <a:latin typeface="Aptos"/>
              <a:cs typeface="Arial"/>
            </a:endParaRPr>
          </a:p>
          <a:p>
            <a:pPr marL="444500" lvl="1" indent="-179070">
              <a:spcAft>
                <a:spcPts val="0"/>
              </a:spcAft>
            </a:pPr>
            <a:r>
              <a:rPr lang="en-AU" altLang="en-US" sz="2000">
                <a:latin typeface="Aptos"/>
                <a:cs typeface="Arial"/>
              </a:rPr>
              <a:t>Will be published on the Council website only</a:t>
            </a:r>
          </a:p>
          <a:p>
            <a:pPr marL="539750" lvl="2" indent="-179705">
              <a:spcAft>
                <a:spcPts val="0"/>
              </a:spcAft>
            </a:pPr>
            <a:endParaRPr lang="en-AU" altLang="en-US" sz="2000">
              <a:latin typeface="Aptos" panose="020B0004020202020204" pitchFamily="34" charset="0"/>
            </a:endParaRPr>
          </a:p>
          <a:p>
            <a:pPr marL="359410" lvl="1" indent="-179705">
              <a:lnSpc>
                <a:spcPct val="150000"/>
              </a:lnSpc>
              <a:spcAft>
                <a:spcPts val="0"/>
              </a:spcAft>
            </a:pPr>
            <a:endParaRPr lang="en-AU" sz="2000" b="0" i="0">
              <a:effectLst/>
              <a:latin typeface="Aptos" panose="020B0004020202020204" pitchFamily="34" charset="0"/>
            </a:endParaRPr>
          </a:p>
        </p:txBody>
      </p:sp>
      <p:sp>
        <p:nvSpPr>
          <p:cNvPr id="6" name="Title 5">
            <a:extLst>
              <a:ext uri="{FF2B5EF4-FFF2-40B4-BE49-F238E27FC236}">
                <a16:creationId xmlns:a16="http://schemas.microsoft.com/office/drawing/2014/main" id="{F1E388B2-89DC-F8FC-61AA-807DFFFEA67A}"/>
              </a:ext>
            </a:extLst>
          </p:cNvPr>
          <p:cNvSpPr>
            <a:spLocks noGrp="1"/>
          </p:cNvSpPr>
          <p:nvPr>
            <p:ph type="title"/>
          </p:nvPr>
        </p:nvSpPr>
        <p:spPr>
          <a:xfrm>
            <a:off x="742950" y="501142"/>
            <a:ext cx="8129290" cy="790716"/>
          </a:xfrm>
        </p:spPr>
        <p:txBody>
          <a:bodyPr>
            <a:normAutofit/>
          </a:bodyPr>
          <a:lstStyle/>
          <a:p>
            <a:pPr>
              <a:lnSpc>
                <a:spcPct val="115000"/>
              </a:lnSpc>
              <a:spcAft>
                <a:spcPts val="800"/>
              </a:spcAft>
            </a:pPr>
            <a:r>
              <a:rPr lang="en-US" kern="100">
                <a:solidFill>
                  <a:schemeClr val="accent1"/>
                </a:solidFill>
                <a:latin typeface="Aptos"/>
                <a:ea typeface="Aptos" panose="020B0004020202020204" pitchFamily="34" charset="0"/>
                <a:cs typeface="Times New Roman"/>
              </a:rPr>
              <a:t>Additional Information</a:t>
            </a:r>
            <a:endParaRPr lang="en-AU" sz="3200" kern="10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Graphic 3" descr="Office worker female with solid fill">
            <a:extLst>
              <a:ext uri="{FF2B5EF4-FFF2-40B4-BE49-F238E27FC236}">
                <a16:creationId xmlns:a16="http://schemas.microsoft.com/office/drawing/2014/main" id="{47E0ED4C-4D70-3974-57E8-88B7343CD6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28656" y="2314557"/>
            <a:ext cx="1663382" cy="1663382"/>
          </a:xfrm>
          <a:prstGeom prst="rect">
            <a:avLst/>
          </a:prstGeom>
        </p:spPr>
      </p:pic>
      <p:sp>
        <p:nvSpPr>
          <p:cNvPr id="8" name="Rectangle 7">
            <a:extLst>
              <a:ext uri="{FF2B5EF4-FFF2-40B4-BE49-F238E27FC236}">
                <a16:creationId xmlns:a16="http://schemas.microsoft.com/office/drawing/2014/main" id="{7D692441-ADAB-75ED-6F93-EEF4EF76F7FC}"/>
              </a:ext>
            </a:extLst>
          </p:cNvPr>
          <p:cNvSpPr/>
          <p:nvPr/>
        </p:nvSpPr>
        <p:spPr>
          <a:xfrm>
            <a:off x="8361952" y="1582303"/>
            <a:ext cx="3028950" cy="4266050"/>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cxnSp>
        <p:nvCxnSpPr>
          <p:cNvPr id="11" name="Straight Connector 10">
            <a:extLst>
              <a:ext uri="{FF2B5EF4-FFF2-40B4-BE49-F238E27FC236}">
                <a16:creationId xmlns:a16="http://schemas.microsoft.com/office/drawing/2014/main" id="{860C67CF-66F1-9A1C-9F39-73DE89B131C9}"/>
              </a:ext>
            </a:extLst>
          </p:cNvPr>
          <p:cNvCxnSpPr/>
          <p:nvPr/>
        </p:nvCxnSpPr>
        <p:spPr>
          <a:xfrm>
            <a:off x="8826124" y="4258189"/>
            <a:ext cx="2081510" cy="0"/>
          </a:xfrm>
          <a:prstGeom prst="line">
            <a:avLst/>
          </a:prstGeom>
          <a:ln w="76200" cap="rnd">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1BE13AF-DD9B-7E24-E425-03B13CA1804D}"/>
              </a:ext>
            </a:extLst>
          </p:cNvPr>
          <p:cNvCxnSpPr/>
          <p:nvPr/>
        </p:nvCxnSpPr>
        <p:spPr>
          <a:xfrm>
            <a:off x="8826610" y="4543939"/>
            <a:ext cx="2081510" cy="0"/>
          </a:xfrm>
          <a:prstGeom prst="line">
            <a:avLst/>
          </a:prstGeom>
          <a:ln w="76200" cap="rnd">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F2E9BD7-E05C-774B-FD49-84C7E56857D9}"/>
              </a:ext>
            </a:extLst>
          </p:cNvPr>
          <p:cNvCxnSpPr/>
          <p:nvPr/>
        </p:nvCxnSpPr>
        <p:spPr>
          <a:xfrm>
            <a:off x="8826124" y="4852749"/>
            <a:ext cx="2081510" cy="0"/>
          </a:xfrm>
          <a:prstGeom prst="line">
            <a:avLst/>
          </a:prstGeom>
          <a:ln w="76200" cap="rnd">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63B170B-9AF5-A9A9-1F4A-FD0252FCE285}"/>
              </a:ext>
            </a:extLst>
          </p:cNvPr>
          <p:cNvCxnSpPr/>
          <p:nvPr/>
        </p:nvCxnSpPr>
        <p:spPr>
          <a:xfrm>
            <a:off x="8828379" y="5108420"/>
            <a:ext cx="2081510" cy="0"/>
          </a:xfrm>
          <a:prstGeom prst="line">
            <a:avLst/>
          </a:prstGeom>
          <a:ln w="76200" cap="rnd">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E63CEAB-6238-6323-3EB5-65233EBBA4AF}"/>
              </a:ext>
            </a:extLst>
          </p:cNvPr>
          <p:cNvCxnSpPr/>
          <p:nvPr/>
        </p:nvCxnSpPr>
        <p:spPr>
          <a:xfrm>
            <a:off x="8828865" y="5394170"/>
            <a:ext cx="2081510" cy="0"/>
          </a:xfrm>
          <a:prstGeom prst="line">
            <a:avLst/>
          </a:prstGeom>
          <a:ln w="76200" cap="rnd">
            <a:solidFill>
              <a:schemeClr val="accent3"/>
            </a:solidFill>
          </a:ln>
        </p:spPr>
        <p:style>
          <a:lnRef idx="2">
            <a:schemeClr val="accent1"/>
          </a:lnRef>
          <a:fillRef idx="0">
            <a:schemeClr val="accent1"/>
          </a:fillRef>
          <a:effectRef idx="1">
            <a:schemeClr val="accent1"/>
          </a:effectRef>
          <a:fontRef idx="minor">
            <a:schemeClr val="tx1"/>
          </a:fontRef>
        </p:style>
      </p:cxnSp>
      <p:sp>
        <p:nvSpPr>
          <p:cNvPr id="20" name="Rectangle: Rounded Corners 19">
            <a:extLst>
              <a:ext uri="{FF2B5EF4-FFF2-40B4-BE49-F238E27FC236}">
                <a16:creationId xmlns:a16="http://schemas.microsoft.com/office/drawing/2014/main" id="{7F405BDA-0CB0-C9D3-327F-52607CF6BBB6}"/>
              </a:ext>
            </a:extLst>
          </p:cNvPr>
          <p:cNvSpPr/>
          <p:nvPr/>
        </p:nvSpPr>
        <p:spPr>
          <a:xfrm>
            <a:off x="9131969" y="2314557"/>
            <a:ext cx="1455822" cy="1667898"/>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22" name="TextBox 21">
            <a:extLst>
              <a:ext uri="{FF2B5EF4-FFF2-40B4-BE49-F238E27FC236}">
                <a16:creationId xmlns:a16="http://schemas.microsoft.com/office/drawing/2014/main" id="{3B325CB3-68CC-A29D-70F1-BBB1899F98C6}"/>
              </a:ext>
            </a:extLst>
          </p:cNvPr>
          <p:cNvSpPr txBox="1"/>
          <p:nvPr/>
        </p:nvSpPr>
        <p:spPr>
          <a:xfrm>
            <a:off x="8683274" y="1807358"/>
            <a:ext cx="2386305" cy="369332"/>
          </a:xfrm>
          <a:prstGeom prst="rect">
            <a:avLst/>
          </a:prstGeom>
          <a:noFill/>
        </p:spPr>
        <p:txBody>
          <a:bodyPr wrap="square">
            <a:spAutoFit/>
          </a:bodyPr>
          <a:lstStyle/>
          <a:p>
            <a:r>
              <a:rPr lang="en-US" b="1" kern="100">
                <a:solidFill>
                  <a:schemeClr val="accent1"/>
                </a:solidFill>
                <a:latin typeface="Aptos" panose="020B0004020202020204" pitchFamily="34" charset="0"/>
                <a:ea typeface="Aptos" panose="020B0004020202020204" pitchFamily="34" charset="0"/>
                <a:cs typeface="Times New Roman" panose="02020603050405020304" pitchFamily="18" charset="0"/>
              </a:rPr>
              <a:t>CANDIDATE PROFILE</a:t>
            </a:r>
            <a:endParaRPr lang="en-AU" b="1">
              <a:solidFill>
                <a:schemeClr val="accent1"/>
              </a:solidFill>
            </a:endParaRPr>
          </a:p>
        </p:txBody>
      </p:sp>
    </p:spTree>
    <p:extLst>
      <p:ext uri="{BB962C8B-B14F-4D97-AF65-F5344CB8AC3E}">
        <p14:creationId xmlns:p14="http://schemas.microsoft.com/office/powerpoint/2010/main" val="15504556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WAEC NEW">
      <a:dk1>
        <a:srgbClr val="000000"/>
      </a:dk1>
      <a:lt1>
        <a:srgbClr val="FFFFFF"/>
      </a:lt1>
      <a:dk2>
        <a:srgbClr val="94A1AA"/>
      </a:dk2>
      <a:lt2>
        <a:srgbClr val="D5D5D5"/>
      </a:lt2>
      <a:accent1>
        <a:srgbClr val="113668"/>
      </a:accent1>
      <a:accent2>
        <a:srgbClr val="C19B19"/>
      </a:accent2>
      <a:accent3>
        <a:srgbClr val="4F86C5"/>
      </a:accent3>
      <a:accent4>
        <a:srgbClr val="02A686"/>
      </a:accent4>
      <a:accent5>
        <a:srgbClr val="7E5094"/>
      </a:accent5>
      <a:accent6>
        <a:srgbClr val="C369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l="-1425" t="-345" r="1194" b="63"/>
          </a:stretch>
        </a:blipFill>
        <a:ln>
          <a:noFill/>
        </a:ln>
      </a:spPr>
      <a:bodyPr wrap="square" rtlCol="0" anchor="ctr">
        <a:noAutofit/>
      </a:bodyP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4f5ea09-5e82-42a3-877d-646a1066ff7a" xsi:nil="true"/>
    <lcf76f155ced4ddcb4097134ff3c332f xmlns="ea366881-d17c-4278-b600-e3ea6d5bec89">
      <Terms xmlns="http://schemas.microsoft.com/office/infopath/2007/PartnerControls"/>
    </lcf76f155ced4ddcb4097134ff3c332f>
    <_dlc_DocId xmlns="04f5ea09-5e82-42a3-877d-646a1066ff7a">WU7E3PTEEY7P-660958515-14581</_dlc_DocId>
    <_dlc_DocIdUrl xmlns="04f5ea09-5e82-42a3-877d-646a1066ff7a">
      <Url>https://waecintranet.sharepoint.com/sites/executive/_layouts/15/DocIdRedir.aspx?ID=WU7E3PTEEY7P-660958515-14581</Url>
      <Description>WU7E3PTEEY7P-660958515-14581</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41D8B97A27BB8745BA88DBD13F4EF45B" ma:contentTypeVersion="15" ma:contentTypeDescription="Create a new document." ma:contentTypeScope="" ma:versionID="84eb56842884ea8aa23bdd7c62d70301">
  <xsd:schema xmlns:xsd="http://www.w3.org/2001/XMLSchema" xmlns:xs="http://www.w3.org/2001/XMLSchema" xmlns:p="http://schemas.microsoft.com/office/2006/metadata/properties" xmlns:ns2="ea366881-d17c-4278-b600-e3ea6d5bec89" xmlns:ns3="04f5ea09-5e82-42a3-877d-646a1066ff7a" targetNamespace="http://schemas.microsoft.com/office/2006/metadata/properties" ma:root="true" ma:fieldsID="181d0340b84d4ccd6ba3c25204f7c606" ns2:_="" ns3:_="">
    <xsd:import namespace="ea366881-d17c-4278-b600-e3ea6d5bec89"/>
    <xsd:import namespace="04f5ea09-5e82-42a3-877d-646a1066ff7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_dlc_DocId" minOccurs="0"/>
                <xsd:element ref="ns3:_dlc_DocIdUrl" minOccurs="0"/>
                <xsd:element ref="ns3:_dlc_DocIdPersistId"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366881-d17c-4278-b600-e3ea6d5bec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185419d-16aa-4904-8ed0-ba86430bb031"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f5ea09-5e82-42a3-877d-646a1066ff7a" elementFormDefault="qualified">
    <xsd:import namespace="http://schemas.microsoft.com/office/2006/documentManagement/types"/>
    <xsd:import namespace="http://schemas.microsoft.com/office/infopath/2007/PartnerControls"/>
    <xsd:element name="_dlc_DocId" ma:index="12" nillable="true" ma:displayName="Document ID Value" ma:description="The value of the document ID assigned to this item." ma:indexed="true"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53e684d-7b28-4a9c-ad42-6f369008dc9e}" ma:internalName="TaxCatchAll" ma:showField="CatchAllData" ma:web="04f5ea09-5e82-42a3-877d-646a1066ff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BE7D9D-3226-4445-8B34-6B0FB1E833F6}">
  <ds:schemaRefs>
    <ds:schemaRef ds:uri="ea366881-d17c-4278-b600-e3ea6d5bec89"/>
    <ds:schemaRef ds:uri="http://purl.org/dc/dcmitype/"/>
    <ds:schemaRef ds:uri="http://www.w3.org/XML/1998/namespace"/>
    <ds:schemaRef ds:uri="http://purl.org/dc/elements/1.1/"/>
    <ds:schemaRef ds:uri="04f5ea09-5e82-42a3-877d-646a1066ff7a"/>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A3B8C519-17A6-4774-AB09-B5AAAECAC9BA}">
  <ds:schemaRefs>
    <ds:schemaRef ds:uri="http://schemas.microsoft.com/sharepoint/events"/>
  </ds:schemaRefs>
</ds:datastoreItem>
</file>

<file path=customXml/itemProps3.xml><?xml version="1.0" encoding="utf-8"?>
<ds:datastoreItem xmlns:ds="http://schemas.openxmlformats.org/officeDocument/2006/customXml" ds:itemID="{32EBBAB9-2E56-4027-A093-77DF47C026A5}">
  <ds:schemaRefs>
    <ds:schemaRef ds:uri="04f5ea09-5e82-42a3-877d-646a1066ff7a"/>
    <ds:schemaRef ds:uri="ea366881-d17c-4278-b600-e3ea6d5bec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DA412077-16AD-4D79-B3BB-43460AFB89BC}">
  <ds:schemaRefs>
    <ds:schemaRef ds:uri="http://schemas.microsoft.com/sharepoint/v3/contenttype/forms"/>
  </ds:schemaRefs>
</ds:datastoreItem>
</file>

<file path=docMetadata/LabelInfo.xml><?xml version="1.0" encoding="utf-8"?>
<clbl:labelList xmlns:clbl="http://schemas.microsoft.com/office/2020/mipLabelMetadata">
  <clbl:label id="{2ad4bf3e-3603-450d-bfab-f6ce79dc2587}" enabled="1" method="Privileged" siteId="{adb28173-f332-4dc4-a6d5-8b995daa2c9b}" removed="0"/>
</clbl:labelList>
</file>

<file path=docProps/app.xml><?xml version="1.0" encoding="utf-8"?>
<Properties xmlns="http://schemas.openxmlformats.org/officeDocument/2006/extended-properties" xmlns:vt="http://schemas.openxmlformats.org/officeDocument/2006/docPropsVTypes">
  <TotalTime>58</TotalTime>
  <Words>3478</Words>
  <Application>Microsoft Office PowerPoint</Application>
  <PresentationFormat>Widescreen</PresentationFormat>
  <Paragraphs>381</Paragraphs>
  <Slides>21</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Yu Mincho</vt:lpstr>
      <vt:lpstr>Aptos</vt:lpstr>
      <vt:lpstr>Aptos ExtraBold</vt:lpstr>
      <vt:lpstr>Arial</vt:lpstr>
      <vt:lpstr>Cavolini</vt:lpstr>
      <vt:lpstr>Century Gothic</vt:lpstr>
      <vt:lpstr>Office Theme</vt:lpstr>
      <vt:lpstr>PowerPoint Presentation</vt:lpstr>
      <vt:lpstr>WAEC Key Contact</vt:lpstr>
      <vt:lpstr>Nominations</vt:lpstr>
      <vt:lpstr>Nominations</vt:lpstr>
      <vt:lpstr>Eligible to be an elector</vt:lpstr>
      <vt:lpstr>An effective nomination</vt:lpstr>
      <vt:lpstr>Online WAEC Nomination Builder</vt:lpstr>
      <vt:lpstr>Candidate Profile</vt:lpstr>
      <vt:lpstr>Additional Information</vt:lpstr>
      <vt:lpstr>Electoral Rolls</vt:lpstr>
      <vt:lpstr>Electoral Rolls</vt:lpstr>
      <vt:lpstr>Postal voting Mail out of packages</vt:lpstr>
      <vt:lpstr>Postal voting Return of voting packages</vt:lpstr>
      <vt:lpstr>Postal Voting By Application</vt:lpstr>
      <vt:lpstr>Postal voting Candidate Rules    Replacement Packages </vt:lpstr>
      <vt:lpstr>Election Day Polling places    </vt:lpstr>
      <vt:lpstr>Election Day 6pm Close of Poll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 Gambrill</dc:creator>
  <cp:lastModifiedBy>Margaret Hardwick</cp:lastModifiedBy>
  <cp:revision>14</cp:revision>
  <cp:lastPrinted>2025-08-15T01:08:33Z</cp:lastPrinted>
  <dcterms:created xsi:type="dcterms:W3CDTF">2024-06-24T02:24:17Z</dcterms:created>
  <dcterms:modified xsi:type="dcterms:W3CDTF">2026-02-03T04:38:34Z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0x01010041D8B97A27BB8745BA88DBD13F4EF45B</vt:lpwstr>
  </property>
  <property fmtid="{D5CDD505-2E9C-101B-9397-08002B2CF9AE}" pid="3" name="MediaServiceImageTags">
    <vt:lpwstr/>
  </property>
  <property fmtid="{D5CDD505-2E9C-101B-9397-08002B2CF9AE}" pid="4" name="_dlc_DocIdItemGuid">
    <vt:lpwstr>c58165d9-b0dc-4d2e-b384-88e6469e19f9</vt:lpwstr>
  </property>
  <property fmtid="{D5CDD505-2E9C-101B-9397-08002B2CF9AE}" pid="5" name="ClassificationContentMarkingHeaderLocations">
    <vt:lpwstr>Office Theme:5</vt:lpwstr>
  </property>
  <property fmtid="{D5CDD505-2E9C-101B-9397-08002B2CF9AE}" pid="6" name="ClassificationContentMarkingHeaderText">
    <vt:lpwstr>OFFICIAL</vt:lpwstr>
  </property>
</Properties>
</file>